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91941-07AE-864C-9DE9-9AB9C120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73C66-0C28-9A40-A4D3-7E088FF1E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7C4CF-57FC-B240-9C02-4DCE0A55A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Eastern</a:t>
            </a:r>
            <a:r>
              <a:rPr lang="nl-NL" b="1" dirty="0"/>
              <a:t> </a:t>
            </a:r>
            <a:r>
              <a:rPr lang="nl-NL" b="1" dirty="0" err="1"/>
              <a:t>Mediterranean</a:t>
            </a:r>
            <a:r>
              <a:rPr lang="nl-NL" b="1" dirty="0"/>
              <a:t> Workshop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Second EAGE </a:t>
            </a:r>
            <a:r>
              <a:rPr lang="nl-NL" dirty="0" err="1"/>
              <a:t>Eastern</a:t>
            </a:r>
            <a:r>
              <a:rPr lang="nl-NL" dirty="0"/>
              <a:t> </a:t>
            </a:r>
            <a:r>
              <a:rPr lang="nl-NL" dirty="0" err="1"/>
              <a:t>Mediterranean</a:t>
            </a:r>
            <a:r>
              <a:rPr lang="nl-NL" dirty="0"/>
              <a:t> Workshop 2019.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Workshop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Second EAGE Eastern </a:t>
            </a:r>
            <a:r>
              <a:rPr lang="en-US"/>
              <a:t>Mediterranean Workshop</a:t>
            </a:r>
            <a:r>
              <a:rPr lang="nl-NL"/>
              <a:t>!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197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Marjolein van Kraanen</cp:lastModifiedBy>
  <cp:revision>29</cp:revision>
  <dcterms:created xsi:type="dcterms:W3CDTF">2017-11-22T13:28:45Z</dcterms:created>
  <dcterms:modified xsi:type="dcterms:W3CDTF">2019-10-01T08:35:39Z</dcterms:modified>
</cp:coreProperties>
</file>