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" roundtripDataSignature="AMtx7miL2cOYufKfn02qUZzJ821r/l++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05" d="100"/>
          <a:sy n="105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2d075517e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2d075517e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17" name="Google Shape;17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24" name="Google Shape;24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31" name="Google Shape;31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/>
        </p:nvSpPr>
        <p:spPr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497633" y="1663131"/>
            <a:ext cx="11196600" cy="4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on the use of the </a:t>
            </a:r>
            <a:r>
              <a:rPr lang="nl-NL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Third</a:t>
            </a:r>
            <a:r>
              <a:rPr lang="nl-NL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EAGE Marine Acquisition Workshop Powerpoint Template: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template has been designed to aid you in the preparation of your presentation at the Third EAGE Marine Acquisition Workshop.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include the full Workshop design (See slide 2) and all content slides (See page 3-5) must include the EAGE logo at the top.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strongly prefer, in order to preserve the academic nature of the technical programme, that presenters limit the use of company or professional logos to the title slide and/or the acknowledgments slide.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 from these specifications, all information on the following slides constitute suggestions, and you may adapt the template to suit the purposes and shape of your presentation.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to meeting you at the Third EAGE Marine Acquisition Workshop!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936E6A-9E4C-88DC-5D41-CC4779170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" y="82151"/>
            <a:ext cx="11944350" cy="67186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/>
          </a:p>
        </p:txBody>
      </p:sp>
      <p:sp>
        <p:nvSpPr>
          <p:cNvPr id="99" name="Google Shape;99;p3"/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 txBox="1"/>
          <p:nvPr/>
        </p:nvSpPr>
        <p:spPr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/>
          </a:p>
        </p:txBody>
      </p:sp>
      <p:sp>
        <p:nvSpPr>
          <p:cNvPr id="105" name="Google Shape;105;p4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"/>
          <p:cNvSpPr txBox="1"/>
          <p:nvPr/>
        </p:nvSpPr>
        <p:spPr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One-Column Format</a:t>
            </a:r>
            <a:endParaRPr/>
          </a:p>
        </p:txBody>
      </p:sp>
      <p:sp>
        <p:nvSpPr>
          <p:cNvPr id="111" name="Google Shape;111;p5"/>
          <p:cNvSpPr txBox="1"/>
          <p:nvPr/>
        </p:nvSpPr>
        <p:spPr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  <p:sp>
        <p:nvSpPr>
          <p:cNvPr id="112" name="Google Shape;112;p5"/>
          <p:cNvSpPr txBox="1"/>
          <p:nvPr/>
        </p:nvSpPr>
        <p:spPr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Acknowledgements / Thank You / Questions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</Words>
  <Application>Microsoft Macintosh PowerPoint</Application>
  <PresentationFormat>Widescreen</PresentationFormat>
  <Paragraphs>20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Arina Sledina</cp:lastModifiedBy>
  <cp:revision>1</cp:revision>
  <dcterms:created xsi:type="dcterms:W3CDTF">2017-11-22T13:28:45Z</dcterms:created>
  <dcterms:modified xsi:type="dcterms:W3CDTF">2022-07-12T07:33:08Z</dcterms:modified>
</cp:coreProperties>
</file>