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k1t7Zs/D2fWftWjE2pKqyrZzZ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50902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6" name="Google Shape;96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