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8" roundtripDataSignature="AMtx7mhk1t7Zs/D2fWftWjE2pKqyrZzZ/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9" name="Google Shape;89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9" name="Google Shape;99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3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3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2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3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3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5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5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6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16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7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7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17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17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17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0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20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1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1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85" name="Google Shape;85;p1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pic>
        <p:nvPicPr>
          <p:cNvPr id="86" name="Google Shape;86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</p:txBody>
      </p:sp>
      <p:sp>
        <p:nvSpPr>
          <p:cNvPr id="92" name="Google Shape;92;p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</p:txBody>
      </p:sp>
      <p:pic>
        <p:nvPicPr>
          <p:cNvPr descr="Graphical user interface, application&#10;&#10;Description automatically generated" id="93" name="Google Shape;93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250902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2"/>
          <p:cNvSpPr txBox="1"/>
          <p:nvPr/>
        </p:nvSpPr>
        <p:spPr>
          <a:xfrm>
            <a:off x="5131633" y="2728454"/>
            <a:ext cx="1928733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MY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Paper Number and Title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5" name="Google Shape;95;p2"/>
          <p:cNvCxnSpPr/>
          <p:nvPr/>
        </p:nvCxnSpPr>
        <p:spPr>
          <a:xfrm>
            <a:off x="1182029" y="3178098"/>
            <a:ext cx="10292576" cy="0"/>
          </a:xfrm>
          <a:prstGeom prst="straightConnector1">
            <a:avLst/>
          </a:prstGeom>
          <a:noFill/>
          <a:ln cap="flat" cmpd="sng" w="9525">
            <a:solidFill>
              <a:srgbClr val="3E6EC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6" name="Google Shape;96;p2"/>
          <p:cNvSpPr txBox="1"/>
          <p:nvPr/>
        </p:nvSpPr>
        <p:spPr>
          <a:xfrm>
            <a:off x="5113197" y="3357640"/>
            <a:ext cx="200567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MY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Presenter’s Information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</p:txBody>
      </p:sp>
      <p:sp>
        <p:nvSpPr>
          <p:cNvPr id="102" name="Google Shape;102;p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</p:txBody>
      </p:sp>
      <p:pic>
        <p:nvPicPr>
          <p:cNvPr descr="Graphical user interface, application&#10;&#10;Description automatically generated" id="103" name="Google Shape;103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3"/>
          <p:cNvSpPr txBox="1"/>
          <p:nvPr/>
        </p:nvSpPr>
        <p:spPr>
          <a:xfrm>
            <a:off x="4984594" y="3228945"/>
            <a:ext cx="185339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MY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THANK YOU.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2022-06-27T13:03:48Z</dcterms:created>
  <dc:creator>Jeanne Loh</dc:creator>
</cp:coreProperties>
</file>