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</p:sldMasterIdLst>
  <p:sldIdLst>
    <p:sldId id="270" r:id="rId3"/>
    <p:sldId id="257" r:id="rId4"/>
    <p:sldId id="271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3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57"/>
    <p:restoredTop sz="94632"/>
  </p:normalViewPr>
  <p:slideViewPr>
    <p:cSldViewPr snapToGrid="0" snapToObjects="1">
      <p:cViewPr varScale="1">
        <p:scale>
          <a:sx n="86" d="100"/>
          <a:sy n="86" d="100"/>
        </p:scale>
        <p:origin x="224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03F669-F2E0-5547-9593-2690D5AC48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AC8484A-ABDD-FA46-924A-0E36E44DF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162CA5-1FA1-2040-B358-B8237EC2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D30364-EE1E-6542-95E2-DE31BFF7D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44E41F-D846-4748-96AA-2086E2F75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910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5D8F31-D4AE-584D-A8E7-63D5CB6D1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6D099A4-6D93-0E4E-B026-E590526C95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73C442-1020-2142-A454-273066FC6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1618AB-14FC-3641-A806-E74CE7DF4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F35D35-D643-EC4D-A0B8-1F323F28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465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4451A7B-C25B-F146-AA47-C5A793164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CBBC3C9-6428-CF49-87DD-AA01C5ECA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BBBB22-05B2-A44C-B9E3-FBED04AEB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2A5A4CF-F532-FA44-A47F-965CB9503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4D8FE9-8197-9A48-98D8-B8F4E8C93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78938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2C23A-77F1-3046-965F-D1EFBC949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760120-C5ED-3C4F-9819-CCB8CCEE7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1900A4-B404-DD42-B866-5F19C117B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E76B34-574A-004A-A3E0-BBBE84B23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3241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DF459-784F-B443-9B6A-02F8AD868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E6CDD1-C040-DB48-9655-9B16D3B02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16EBF-4811-2D4A-9570-ADAF80A2C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A17AC-226D-9241-A860-81CED097B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DB495-F80B-F042-A534-7AD5F3129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568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ECD84-E4B0-F340-BCAC-D026F1AE5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4974B-FEF9-094D-9FE4-F19AA3CF5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A55E3-26AE-034D-A0B1-9644A248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CCAF9-8F26-2C4A-932A-94E04DC98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AB37C7-67EE-3A45-91C0-605D7EBA6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7377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7AF2C-303A-AA41-97E4-86A193F88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AA2ABB-5360-6D45-BA41-1AB1231F7A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5770E-92E2-694C-A119-3F77FD99C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233BAB-7FCB-0449-8CC0-73645D91D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30E6D-7C9A-AC46-A2CA-F37D8929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71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15C57-BCBB-5340-8128-5E2C4EE2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78C1B-9592-4643-B4BE-1C10379500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9586EB-9BF6-BE4F-BA12-5E9E937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FAEE1-C6C1-8348-A482-688098271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F8B56-5875-F44A-A10A-3A50D51ED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FFDC76-276A-8548-B700-BD5DE651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80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DCAA8-EFDA-BB47-9327-709C72EE9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4762CB-4CF6-274D-965B-71F39AFDD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FE1BA-99E2-844B-AF58-F7D3D3790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2566BE-FCB3-DB4C-8C9D-62C0A137E2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890250-CE4C-724F-BD09-F2ED0B9FC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39BC1F-CF73-A64D-87C9-71B5ABB1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BBFD4C-2C0A-3C44-916A-CCD3C6D10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80C4AF-EA56-5E44-B0EA-B47D9367A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925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99086-6C22-B545-B8E9-C2C0112F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4B7F36-DEE1-7B4C-B552-496B28F0C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DD9701-2B3D-FF44-9E15-55F1826CC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762CE-82D2-D94A-AEE9-E396C162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928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42649-E7AE-F442-B92B-C592B3ED8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1A0851-228C-C842-B141-3E2826DE7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C985A-2EAD-1145-BA92-A9156074F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07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7AD74E-7E5E-4042-9936-5C93466B1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C34246-9098-4B40-9B15-CC7064870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792577-190E-BB47-BBFE-EA958068F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264994-C993-0340-953B-B5698609B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676882-8F99-8647-B9C9-260BD41C2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8464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BC465-275F-684B-B109-811A2D3CE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C02DA-F090-FE42-B20C-5C59403F0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204D7C-5722-DC41-AD0C-17960DE37A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015C1-E305-CD46-989A-E7D90BF3F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3982A1-4809-494E-8B0A-AD58976AD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9E6D9-CD78-FE44-B9A5-781DCF8C4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348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17DEB-7590-F140-BD2C-914E11979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DFEC69-970A-3345-9F6B-1066247E93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236FD6-D876-974F-98F5-75475C7C2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E46D49-DEE8-544F-AEFA-BB057DC47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2E4F40-F8E1-4243-A470-BA7C91546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A03C39-24B7-0F4E-AEBD-41BA770DE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74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A5937-4442-664D-8E82-391BA282C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69FF3-D969-C549-B9AA-59BBF392BA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551430-84A2-9543-8696-27A9C8222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7844D9-F56D-CC4C-9196-AEC47256A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5DF82-86F9-0F41-BFFA-00ADCDB59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550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B31806-46AB-0A42-A8E8-5419FADBEB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8260BA-6431-6045-81E9-CC15128CB6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23F86-B4EB-9946-90E6-C9A7E76D1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70C9DE-D38F-FA46-8766-AB858C906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C3B130-A594-7246-91AD-3802D3978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EEFFE0-2408-194A-96F2-25E9F408C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805C3B-F631-AF48-BF07-AEA438133E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321947-5B2A-8148-B6D0-C857F494F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90213E-C931-0E4B-BB85-B7EA41735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E854D9-20B9-2F40-AF8A-3ED6B226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0553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76DE25-0CC2-C041-B638-E19547204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4BBF85-DCDC-A747-867C-E295170E30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D5B2BF-B607-954E-9E8E-025A9531EE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568BDE-3FD8-A04B-BA2B-0FC77E54E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E1549B-C16E-154E-B608-B7ECB5691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EFF4AE-E210-7D4F-8138-FEDDC3B68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337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7177CB-7BBF-0D4C-AA92-A72853158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350341-0F74-AE4C-833D-AC26E6738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017398A-83BA-9D48-84D9-12A14F803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EFC399E-7F6F-314A-9CC4-49F799473E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45B0C68-B047-2440-9F8C-5002CD701D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6E9B820-65E3-BE4A-B994-A44DAB898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FF3C94B-961A-CC42-B83B-38CC741FE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36F14CB-6FBD-6D47-AF4D-C99CCD8C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830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F34ECA-0C4B-CA46-92B7-8EA2F1FBF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F314205-5FB0-AE46-83E5-328DB12E7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F9B4CF1-6488-6D4F-9342-E5A9B3DDA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4560D3A-0CE7-8B4C-9AD7-83B8D7A6E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475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531D1F6-0EF2-C047-85EA-928E81D53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BB8AB4-A183-984B-951C-AA27CCF76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0BB1029-60AB-BB4D-990B-A2B518446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907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68995F-B578-3847-90D3-D7CDD3E16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BCE92D3-8921-D344-AD32-30E62DF7F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DEEF2C6-8875-414E-8E9F-2F35F44CD5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2095E6E-C5AF-9F4C-9A4F-3E7835374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F2E8DFF-A438-FE45-8CE4-5D7E82AE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1ADBF68-1D3F-6741-B4A3-2DAE043B0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878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FA6C2A-1676-BC47-895E-30E0FF8EF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2033C0A-0132-2243-8FDA-90B58CA986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BDDD647-B482-D541-BB15-B72F9D1A42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FF90AB-7639-F747-8F30-FA9D7B31E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EC6E98C-1DA5-064C-9993-CF413BBC7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637E45-97CC-0B47-AEB6-C1802C08D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617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54E39A-2D05-F140-A170-1377B438EC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ACBBA2-1A4A-C841-93D0-C16FD940A5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FB050-B791-8C48-B082-201E41CDDA74}" type="datetimeFigureOut">
              <a:rPr lang="es-ES" smtClean="0"/>
              <a:t>10/10/19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32449E-0BC0-C54E-B886-B71DC9ABCF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72A976-362A-9941-98DE-AFE1B29EA7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DE5CC-047D-8940-B95A-2B7F40345154}" type="slidenum">
              <a:rPr lang="es-ES" smtClean="0"/>
              <a:t>‹#›</a:t>
            </a:fld>
            <a:endParaRPr lang="es-E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4A55E52-34F8-FC4D-A5C5-331CAC203992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2838374" y="569667"/>
            <a:ext cx="1320146" cy="883347"/>
          </a:xfrm>
          <a:prstGeom prst="rect">
            <a:avLst/>
          </a:prstGeom>
        </p:spPr>
      </p:pic>
      <p:pic>
        <p:nvPicPr>
          <p:cNvPr id="10" name="Imagen 8">
            <a:extLst>
              <a:ext uri="{FF2B5EF4-FFF2-40B4-BE49-F238E27FC236}">
                <a16:creationId xmlns:a16="http://schemas.microsoft.com/office/drawing/2014/main" id="{3FD705B3-DBE8-2D48-9D7F-726F216DD164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363" y="569575"/>
            <a:ext cx="1210599" cy="900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8438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101614-8E85-5A4C-BD98-13019B298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313044-5BB8-084F-9EBF-B4C1CE36D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DBBE7-1F7C-3E49-AFEC-1B5EDD461D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4C7A2-11D2-D14E-979B-02236C363906}" type="datetimeFigureOut">
              <a:rPr lang="en-US" smtClean="0"/>
              <a:t>10/10/19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D12BFF-540D-D443-B0A3-0F954C6DC2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01712-59A7-464A-91C6-F47B326ABE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3C79-E511-AA4F-8732-350EBA86A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44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57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07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80414-E353-E14D-854B-AC04725F7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006AF-14DC-D242-870E-15D40C234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462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0</Words>
  <Application>Microsoft Macintosh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Custom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Contreras</dc:creator>
  <cp:lastModifiedBy>Angela Contreras</cp:lastModifiedBy>
  <cp:revision>7</cp:revision>
  <cp:lastPrinted>2019-10-09T22:10:00Z</cp:lastPrinted>
  <dcterms:created xsi:type="dcterms:W3CDTF">2019-10-09T21:00:52Z</dcterms:created>
  <dcterms:modified xsi:type="dcterms:W3CDTF">2019-10-10T19:24:25Z</dcterms:modified>
</cp:coreProperties>
</file>