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62108a21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62108a21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62108a21c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62108a21c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