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3" name="Google Shape;8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5" name="Google Shape;105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1" name="Google Shape;111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2">
            <a:alphaModFix/>
          </a:blip>
          <a:srcRect b="19" l="0" r="0" t="9"/>
          <a:stretch/>
        </p:blipFill>
        <p:spPr>
          <a:xfrm>
            <a:off x="10046" y="7145"/>
            <a:ext cx="12166600" cy="68416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8" name="Google Shape;58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/>
        </p:nvSpPr>
        <p:spPr>
          <a:xfrm>
            <a:off x="3810000" y="937128"/>
            <a:ext cx="83820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TEMPLATE INSTRUCTION: DELETE AFTER READING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497633" y="1663131"/>
            <a:ext cx="111966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nl-NL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 on the use of the </a:t>
            </a:r>
            <a:r>
              <a:rPr b="1"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Fourth EAGE WIPIC Workshop </a:t>
            </a:r>
            <a:r>
              <a:rPr b="1" i="0" lang="nl-NL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Powerpoint Template: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nl-NL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template has been designed to aid you in the preparation of your presentation at the </a:t>
            </a: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Fourth EAGE WIPIC Workshop</a:t>
            </a:r>
            <a:r>
              <a:rPr i="0" lang="nl-NL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i="0" sz="14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nl-NL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first slide must include the full workshop design (See slide 2) and all content slides (See page 3-5) must include the EAGE and event logos at the top.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nl-NL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strongly prefer, in order to preserve the academic nature of the technical programme, that presenters limit the use of company or professional logos to the title slide and/or the acknowledgments slide.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nl-NL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Aside from these specifications, all information on the following slides constitute suggestions, and you may adapt the template to suit the purposes and shape of your presentation.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nl-NL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look forward to meeting you at the the </a:t>
            </a: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Fourth EAGE WIPIC Workshop</a:t>
            </a:r>
            <a:r>
              <a:rPr b="0" i="0" lang="nl-NL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/>
        </p:nvSpPr>
        <p:spPr>
          <a:xfrm>
            <a:off x="4466490" y="2544502"/>
            <a:ext cx="3259016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nl-NL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Abstract No.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nl-NL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Presentation Title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3136375" y="3748073"/>
            <a:ext cx="591924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nl-NL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Author, Company and/or Logo Information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/>
        </p:nvSpPr>
        <p:spPr>
          <a:xfrm>
            <a:off x="7939269" y="938489"/>
            <a:ext cx="4252731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SLIDE TITLE HERE (if applicable)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1830355" y="1958009"/>
            <a:ext cx="8382000" cy="30426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Delete: Change to suit your presentation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/>
        </p:nvSpPr>
        <p:spPr>
          <a:xfrm>
            <a:off x="7939269" y="938489"/>
            <a:ext cx="4252731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SLIDE TITLE HERE (if applicable)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7"/>
          <p:cNvSpPr txBox="1"/>
          <p:nvPr/>
        </p:nvSpPr>
        <p:spPr>
          <a:xfrm>
            <a:off x="1830355" y="1958009"/>
            <a:ext cx="8382000" cy="30426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Delete: Change to suit your presentation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/>
        </p:nvSpPr>
        <p:spPr>
          <a:xfrm>
            <a:off x="1872343" y="2724150"/>
            <a:ext cx="8610600" cy="1085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One-Column Format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8"/>
          <p:cNvSpPr txBox="1"/>
          <p:nvPr/>
        </p:nvSpPr>
        <p:spPr>
          <a:xfrm>
            <a:off x="1796143" y="3810000"/>
            <a:ext cx="8610600" cy="1085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Author, Company and/or Logo Information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6610739" y="941318"/>
            <a:ext cx="5581261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Acknowledgements / Thank You / Questions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