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19" l="0" r="0" t="9"/>
          <a:stretch/>
        </p:blipFill>
        <p:spPr>
          <a:xfrm>
            <a:off x="10046" y="7145"/>
            <a:ext cx="12166600" cy="6841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97633" y="1663131"/>
            <a:ext cx="111966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</a:t>
            </a:r>
            <a:r>
              <a:rPr b="1"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Fourth EAGE WIPIC Workshop </a:t>
            </a: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 Template: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</a:t>
            </a: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Fourth EAGE WIPIC Workshop</a:t>
            </a:r>
            <a:r>
              <a:rPr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workshop design (See slide 2) and all content slides (See page 3-5) must include the EAGE and event logos at the top.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the </a:t>
            </a:r>
            <a:r>
              <a:rPr lang="nl-NL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Fourth EAGE WIPIC Workshop</a:t>
            </a:r>
            <a:r>
              <a:rPr b="0" i="0" lang="nl-NL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nl-NL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nl-N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nl-NL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