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23" name="Google Shape;23;p3"/>
          <p:cNvPicPr preferRelativeResize="0"/>
          <p:nvPr/>
        </p:nvPicPr>
        <p:blipFill rotWithShape="1">
          <a:blip r:embed="rId2">
            <a:alphaModFix/>
          </a:blip>
          <a:srcRect b="19" l="0" r="0" t="9"/>
          <a:stretch/>
        </p:blipFill>
        <p:spPr>
          <a:xfrm>
            <a:off x="10046" y="7145"/>
            <a:ext cx="12166600" cy="68416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/>
        </p:nvSpPr>
        <p:spPr>
          <a:xfrm>
            <a:off x="3810000" y="937128"/>
            <a:ext cx="83820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97633" y="1663131"/>
            <a:ext cx="11196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on the use of the </a:t>
            </a:r>
            <a:r>
              <a:rPr b="1"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EAGE WIPIC Workshop </a:t>
            </a: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Powerpoint Template: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has been designed to aid you in the preparation of your presentation at the </a:t>
            </a: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EAGE WIPIC Workshop</a:t>
            </a:r>
            <a:r>
              <a:rPr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i="0" sz="1400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include the full workshop design (See slide 2) and all content slides (See page 3-5) must include the EAGE and event logos at the top.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 from these specifications, all information on the following slides constitute suggestions, and you may adapt the template to suit the purposes and shape of your presentation.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to meeting you at the the </a:t>
            </a: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EAGE WIPIC Workshop</a:t>
            </a: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/>
        </p:nvSpPr>
        <p:spPr>
          <a:xfrm>
            <a:off x="4466490" y="2544502"/>
            <a:ext cx="325901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nl-N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nl-N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3136375" y="3748073"/>
            <a:ext cx="591924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nl-N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/>
        </p:nvSpPr>
        <p:spPr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One-Column Format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6610739" y="941318"/>
            <a:ext cx="5581261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Acknowledgements / Thank You / Questions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