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8" roundtripDataSignature="AMtx7minMJqYC6J/mi7lc0WT5mL/UIUqH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MY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-1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9276350" y="6045875"/>
            <a:ext cx="2634900" cy="6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MY" sz="1100" u="none" cap="none" strike="noStrike">
                <a:solidFill>
                  <a:srgbClr val="70B5EB"/>
                </a:solidFill>
                <a:latin typeface="Calibri"/>
                <a:ea typeface="Calibri"/>
                <a:cs typeface="Calibri"/>
                <a:sym typeface="Calibri"/>
              </a:rPr>
              <a:t>Thank you to our Platinum Sponso</a:t>
            </a:r>
            <a:endParaRPr b="1" i="0" sz="1100" u="none" cap="none" strike="noStrike">
              <a:solidFill>
                <a:srgbClr val="70B5EB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i="0" lang="en-MY" sz="1100" u="none" cap="none" strike="noStrike">
                <a:solidFill>
                  <a:srgbClr val="70B5EB"/>
                </a:solidFill>
                <a:latin typeface="Calibri"/>
                <a:ea typeface="Calibri"/>
                <a:cs typeface="Calibri"/>
                <a:sym typeface="Calibri"/>
              </a:rPr>
              <a:t>TBCr</a:t>
            </a:r>
            <a:endParaRPr b="1" i="0" sz="1400" u="none" cap="none" strike="noStrike">
              <a:solidFill>
                <a:srgbClr val="70B5EB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ED7D3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1" i="0" sz="1100" u="none" cap="none" strike="noStrike">
              <a:solidFill>
                <a:srgbClr val="ED7D3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 title="23708-BGW25 Promo Package_PPT Wide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Graphical user interface, application&#10;&#10;Description automatically generated" id="93" name="Google Shape;9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36417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2"/>
          <p:cNvSpPr txBox="1"/>
          <p:nvPr/>
        </p:nvSpPr>
        <p:spPr>
          <a:xfrm>
            <a:off x="5131633" y="2728454"/>
            <a:ext cx="1928733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MY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Paper Number and Title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5" name="Google Shape;95;p2"/>
          <p:cNvCxnSpPr/>
          <p:nvPr/>
        </p:nvCxnSpPr>
        <p:spPr>
          <a:xfrm>
            <a:off x="1182029" y="3178098"/>
            <a:ext cx="10292576" cy="0"/>
          </a:xfrm>
          <a:prstGeom prst="straightConnector1">
            <a:avLst/>
          </a:prstGeom>
          <a:noFill/>
          <a:ln cap="flat" cmpd="sng" w="9525">
            <a:solidFill>
              <a:srgbClr val="3E6EC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2"/>
          <p:cNvSpPr txBox="1"/>
          <p:nvPr/>
        </p:nvSpPr>
        <p:spPr>
          <a:xfrm>
            <a:off x="5113197" y="3357640"/>
            <a:ext cx="2005677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MY" sz="1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Presenter’s Information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sp>
        <p:nvSpPr>
          <p:cNvPr id="102" name="Google Shape;102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t/>
            </a:r>
            <a:endParaRPr/>
          </a:p>
        </p:txBody>
      </p:sp>
      <p:pic>
        <p:nvPicPr>
          <p:cNvPr descr="Graphical user interface, application&#10;&#10;Description automatically generated" id="103" name="Google Shape;10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3"/>
          <p:cNvSpPr txBox="1"/>
          <p:nvPr/>
        </p:nvSpPr>
        <p:spPr>
          <a:xfrm>
            <a:off x="4984594" y="3228945"/>
            <a:ext cx="185339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-MY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2022-06-27T13:03:48Z</dcterms:created>
  <dc:creator>Jeanne Loh</dc:creator>
</cp:coreProperties>
</file>