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nMJqYC6J/mi7lc0WT5mL/UIUq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9276350" y="6045875"/>
            <a:ext cx="2634900" cy="6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MY" sz="1100" u="none" cap="none" strike="noStrike">
                <a:solidFill>
                  <a:srgbClr val="70B5EB"/>
                </a:solidFill>
                <a:latin typeface="Calibri"/>
                <a:ea typeface="Calibri"/>
                <a:cs typeface="Calibri"/>
                <a:sym typeface="Calibri"/>
              </a:rPr>
              <a:t>Thank you to our Platinum Sponso</a:t>
            </a:r>
            <a:endParaRPr b="1" i="0" sz="1100" u="none" cap="none" strike="noStrike">
              <a:solidFill>
                <a:srgbClr val="70B5E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MY" sz="1100" u="none" cap="none" strike="noStrike">
                <a:solidFill>
                  <a:srgbClr val="70B5EB"/>
                </a:solidFill>
                <a:latin typeface="Calibri"/>
                <a:ea typeface="Calibri"/>
                <a:cs typeface="Calibri"/>
                <a:sym typeface="Calibri"/>
              </a:rPr>
              <a:t>TBCr</a:t>
            </a:r>
            <a:endParaRPr b="1" i="0" sz="1400" u="none" cap="none" strike="noStrike">
              <a:solidFill>
                <a:srgbClr val="70B5E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i="0" sz="1100" u="none" cap="none" strike="noStrike">
              <a:solidFill>
                <a:srgbClr val="ED7D3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i="0" sz="1100" u="none" cap="none" strike="noStrike">
              <a:solidFill>
                <a:srgbClr val="ED7D3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 title="23708-BGW25 Promo Package_PPT Wid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