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94"/>
  </p:normalViewPr>
  <p:slideViewPr>
    <p:cSldViewPr snapToGrid="0">
      <p:cViewPr varScale="1">
        <p:scale>
          <a:sx n="121" d="100"/>
          <a:sy n="121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3A5E8-615A-7940-8BBB-F3C97D719C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2302BB-A4C7-6A7A-BD71-E32B3EE2C4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2A01A-1370-9F59-F61E-7B9EA0950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9717-AFA2-4347-A6BB-903275FD4927}" type="datetimeFigureOut">
              <a:rPr lang="en-NL" smtClean="0"/>
              <a:t>16/08/2022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FDBD8-3CCC-15AD-211B-8674929B3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CB8FBD-BC33-3001-58B2-F47F20620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D2337-EEE1-0946-948D-CFEE1D8323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47637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80B03-7F0B-E3C3-F55B-795BD61CF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1CDB14-88BC-40EC-4011-CF72232E2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F3A47-EB2D-44D5-79A5-1E38657E8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9717-AFA2-4347-A6BB-903275FD4927}" type="datetimeFigureOut">
              <a:rPr lang="en-NL" smtClean="0"/>
              <a:t>16/08/2022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7C0EC-2542-411A-7455-7FB387A40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A1155-C49C-925E-5AA8-C2F644EFE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D2337-EEE1-0946-948D-CFEE1D8323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525648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5BC52B-791E-F901-EDB6-1020BE6F37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D3F7A8-C066-5E41-F4BC-29FE47599B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410FCA-100D-5AA8-0B65-0034996AF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9717-AFA2-4347-A6BB-903275FD4927}" type="datetimeFigureOut">
              <a:rPr lang="en-NL" smtClean="0"/>
              <a:t>16/08/2022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01E1F-B6A6-D57F-9AC2-47D6F182F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B54E88-79EC-CD7F-3682-1FF371387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D2337-EEE1-0946-948D-CFEE1D8323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078391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30E19-829A-427F-C82C-7C18D4CB6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8A5B2-E7F9-D198-938D-3E136E2A9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79147C-CA6E-7C66-EF78-7064200A3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9717-AFA2-4347-A6BB-903275FD4927}" type="datetimeFigureOut">
              <a:rPr lang="en-NL" smtClean="0"/>
              <a:t>16/08/2022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608E8-F109-E27A-D1B5-DD9C6A9DB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C0047-67CD-1F53-6441-9E4BD5BBF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D2337-EEE1-0946-948D-CFEE1D8323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82015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80186-CBFC-1B8A-91C0-D6A2A0BDA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6D1F40-D137-8219-8418-1BB700C6D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5822C-60C2-7E6A-02BB-0B9E9BC75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9717-AFA2-4347-A6BB-903275FD4927}" type="datetimeFigureOut">
              <a:rPr lang="en-NL" smtClean="0"/>
              <a:t>16/08/2022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69D60-2F2F-CE6C-10E9-02D7801A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27559B-C617-4AF7-0A8E-740A152DA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D2337-EEE1-0946-948D-CFEE1D8323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894787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86EE9-86DB-148B-C585-862CAFE4B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034D8-7FE5-074F-2757-01127C74B8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50FFD6-D718-B600-41CE-036D0DA9C2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9D75A3-4F3A-FA1A-7679-F50FE09E8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9717-AFA2-4347-A6BB-903275FD4927}" type="datetimeFigureOut">
              <a:rPr lang="en-NL" smtClean="0"/>
              <a:t>16/08/2022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5EF9B7-B61B-7BFD-4106-1274082FA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8CCD26-8209-D204-22DF-3C16BCC1A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D2337-EEE1-0946-948D-CFEE1D8323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13004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0B5DD-A3EF-20E7-3BF3-437EF4BCB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0E3C86-119A-FB9C-2E42-EB708BD34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F02365-F9D0-EB58-1926-0B09F08732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CF9647-C128-6DEC-132C-015C5574A6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25A4A1-8FA5-EC85-7B57-0ECB264FBF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A9AD10-17BE-A0B4-99B5-730E118CF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9717-AFA2-4347-A6BB-903275FD4927}" type="datetimeFigureOut">
              <a:rPr lang="en-NL" smtClean="0"/>
              <a:t>16/08/2022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052D2B-D229-52D0-CD52-0B280CC80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086031-B6AF-580C-20BA-E5B4BFE9F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D2337-EEE1-0946-948D-CFEE1D8323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571724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1429E-79C3-8FAF-78C1-DD2603A2E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13E3B2-1EFA-9EF5-9D86-8EA49CA00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9717-AFA2-4347-A6BB-903275FD4927}" type="datetimeFigureOut">
              <a:rPr lang="en-NL" smtClean="0"/>
              <a:t>16/08/2022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50AFA8-38D8-D671-E2F8-CDFFC339E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AC0241-2AB9-B787-A75F-39115486C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D2337-EEE1-0946-948D-CFEE1D8323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373741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261A16-10D0-CD63-9105-9D5E2920E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9717-AFA2-4347-A6BB-903275FD4927}" type="datetimeFigureOut">
              <a:rPr lang="en-NL" smtClean="0"/>
              <a:t>16/08/2022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05DE7A-0184-AA6A-581E-0DFD37412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FF951F-21D2-BC10-8E5F-AC09D168C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D2337-EEE1-0946-948D-CFEE1D8323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80981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21FC8-3D12-F9A8-2E97-EDA22A7D7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01003-CD1A-B69F-7A4F-C5CD912E8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EC4C37-646C-D2DA-0E25-E976FF5DFA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3E9BD5-0E8F-EC25-C1F7-07F88C205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9717-AFA2-4347-A6BB-903275FD4927}" type="datetimeFigureOut">
              <a:rPr lang="en-NL" smtClean="0"/>
              <a:t>16/08/2022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B7B2A9-3A3D-49B0-FE92-6AA0BA32C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DE4FC9-8B35-385A-3A4B-40E69441A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D2337-EEE1-0946-948D-CFEE1D8323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0077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22FFD-A5D4-A998-B53B-BFEAA96D4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34FB35-B0BF-047D-B182-B094231846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E26C98-D045-1E94-EBD6-B4A57725D4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7DC5D2-95F5-91BF-BB4B-587DD7C2F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9717-AFA2-4347-A6BB-903275FD4927}" type="datetimeFigureOut">
              <a:rPr lang="en-NL" smtClean="0"/>
              <a:t>16/08/2022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EE2E2D-3821-73D7-07B5-B473E210B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AF395E-A82A-4F27-AB5C-7F38AEA50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D2337-EEE1-0946-948D-CFEE1D8323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343357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A549B8-7739-006E-D5EE-84417F29D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C41721-7C2A-20A9-2462-0808FA93F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1514E-375A-4A0C-0B01-6047AD9BDC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29717-AFA2-4347-A6BB-903275FD4927}" type="datetimeFigureOut">
              <a:rPr lang="en-NL" smtClean="0"/>
              <a:t>16/08/2022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9E2B1-7BFD-2A0C-B0BF-AC30815AE0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8231A-3A55-2A68-5152-CD6CEB9AC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D2337-EEE1-0946-948D-CFEE1D8323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650081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AA841-A6B1-3A53-F01C-B5F13BCC30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06A0F3-6BEB-5054-6C36-2258E0EAAE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L"/>
          </a:p>
        </p:txBody>
      </p:sp>
      <p:pic>
        <p:nvPicPr>
          <p:cNvPr id="5" name="Picture 4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533019C9-7D85-57AE-02BA-605B703896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8184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9F0444E-D6D8-067C-BDA6-BBFD371D2ACB}"/>
              </a:ext>
            </a:extLst>
          </p:cNvPr>
          <p:cNvSpPr txBox="1"/>
          <p:nvPr/>
        </p:nvSpPr>
        <p:spPr>
          <a:xfrm>
            <a:off x="6174890" y="753031"/>
            <a:ext cx="51548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rgbClr val="000000"/>
                </a:solidFill>
                <a:cs typeface="Times New Roman" panose="02020603050405020304" pitchFamily="18" charset="0"/>
              </a:rPr>
              <a:t>TEMPLATE INSTRUCTION: DELETE AFTER READING</a:t>
            </a:r>
            <a:endParaRPr lang="en-NL" dirty="0">
              <a:cs typeface="Times New Roman" panose="02020603050405020304" pitchFamily="18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6D95F0F-5B3E-CBCD-D4C4-03E9C93B82E1}"/>
              </a:ext>
            </a:extLst>
          </p:cNvPr>
          <p:cNvSpPr txBox="1">
            <a:spLocks/>
          </p:cNvSpPr>
          <p:nvPr/>
        </p:nvSpPr>
        <p:spPr>
          <a:xfrm>
            <a:off x="3228415" y="1686396"/>
            <a:ext cx="7886700" cy="4351338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2900" b="1" dirty="0" err="1">
                <a:cs typeface="Times New Roman" panose="02020603050405020304" pitchFamily="18" charset="0"/>
              </a:rPr>
              <a:t>Instructions</a:t>
            </a:r>
            <a:r>
              <a:rPr lang="nl-NL" sz="2900" b="1" dirty="0">
                <a:cs typeface="Times New Roman" panose="02020603050405020304" pitchFamily="18" charset="0"/>
              </a:rPr>
              <a:t> on </a:t>
            </a:r>
            <a:r>
              <a:rPr lang="nl-NL" sz="2900" b="1" dirty="0" err="1">
                <a:cs typeface="Times New Roman" panose="02020603050405020304" pitchFamily="18" charset="0"/>
              </a:rPr>
              <a:t>the</a:t>
            </a:r>
            <a:r>
              <a:rPr lang="nl-NL" sz="2900" b="1" dirty="0">
                <a:cs typeface="Times New Roman" panose="02020603050405020304" pitchFamily="18" charset="0"/>
              </a:rPr>
              <a:t> </a:t>
            </a:r>
            <a:r>
              <a:rPr lang="nl-NL" sz="2900" b="1" dirty="0" err="1">
                <a:cs typeface="Times New Roman" panose="02020603050405020304" pitchFamily="18" charset="0"/>
              </a:rPr>
              <a:t>use</a:t>
            </a:r>
            <a:r>
              <a:rPr lang="nl-NL" sz="2900" b="1" dirty="0">
                <a:cs typeface="Times New Roman" panose="02020603050405020304" pitchFamily="18" charset="0"/>
              </a:rPr>
              <a:t> of </a:t>
            </a:r>
            <a:r>
              <a:rPr lang="nl-NL" sz="2900" b="1" dirty="0" err="1">
                <a:cs typeface="Times New Roman" panose="02020603050405020304" pitchFamily="18" charset="0"/>
              </a:rPr>
              <a:t>the</a:t>
            </a:r>
            <a:r>
              <a:rPr lang="nl-NL" sz="2900" b="1" dirty="0">
                <a:cs typeface="Times New Roman" panose="02020603050405020304" pitchFamily="18" charset="0"/>
              </a:rPr>
              <a:t> </a:t>
            </a:r>
            <a:r>
              <a:rPr lang="nl-NL" sz="2900" b="1" dirty="0" err="1">
                <a:cs typeface="Times New Roman" panose="02020603050405020304" pitchFamily="18" charset="0"/>
              </a:rPr>
              <a:t>Fault</a:t>
            </a:r>
            <a:r>
              <a:rPr lang="nl-NL" sz="2900" b="1" dirty="0">
                <a:cs typeface="Times New Roman" panose="02020603050405020304" pitchFamily="18" charset="0"/>
              </a:rPr>
              <a:t> &amp; Top </a:t>
            </a:r>
            <a:r>
              <a:rPr lang="nl-NL" sz="2900" b="1" dirty="0" err="1">
                <a:cs typeface="Times New Roman" panose="02020603050405020304" pitchFamily="18" charset="0"/>
              </a:rPr>
              <a:t>Seals</a:t>
            </a:r>
            <a:r>
              <a:rPr lang="nl-NL" sz="2900" b="1" dirty="0">
                <a:cs typeface="Times New Roman" panose="02020603050405020304" pitchFamily="18" charset="0"/>
              </a:rPr>
              <a:t> 2022 </a:t>
            </a:r>
            <a:r>
              <a:rPr lang="nl-NL" sz="2900" b="1" dirty="0" err="1">
                <a:cs typeface="Times New Roman" panose="02020603050405020304" pitchFamily="18" charset="0"/>
              </a:rPr>
              <a:t>Powerpoint</a:t>
            </a:r>
            <a:r>
              <a:rPr lang="nl-NL" sz="2900" b="1" dirty="0">
                <a:cs typeface="Times New Roman" panose="02020603050405020304" pitchFamily="18" charset="0"/>
              </a:rPr>
              <a:t> Template:</a:t>
            </a:r>
          </a:p>
          <a:p>
            <a:endParaRPr lang="nl-NL" sz="2900" dirty="0">
              <a:cs typeface="Times New Roman" panose="02020603050405020304" pitchFamily="18" charset="0"/>
            </a:endParaRPr>
          </a:p>
          <a:p>
            <a:pPr marL="285750" indent="-285750"/>
            <a:r>
              <a:rPr lang="nl-NL" sz="2900" dirty="0" err="1">
                <a:cs typeface="Times New Roman" panose="02020603050405020304" pitchFamily="18" charset="0"/>
              </a:rPr>
              <a:t>This</a:t>
            </a:r>
            <a:r>
              <a:rPr lang="nl-NL" sz="2900" dirty="0">
                <a:cs typeface="Times New Roman" panose="02020603050405020304" pitchFamily="18" charset="0"/>
              </a:rPr>
              <a:t> template has been </a:t>
            </a:r>
            <a:r>
              <a:rPr lang="nl-NL" sz="2900" dirty="0" err="1">
                <a:cs typeface="Times New Roman" panose="02020603050405020304" pitchFamily="18" charset="0"/>
              </a:rPr>
              <a:t>designed</a:t>
            </a:r>
            <a:r>
              <a:rPr lang="nl-NL" sz="2900" dirty="0">
                <a:cs typeface="Times New Roman" panose="02020603050405020304" pitchFamily="18" charset="0"/>
              </a:rPr>
              <a:t> </a:t>
            </a:r>
            <a:r>
              <a:rPr lang="nl-NL" sz="2900" dirty="0" err="1">
                <a:cs typeface="Times New Roman" panose="02020603050405020304" pitchFamily="18" charset="0"/>
              </a:rPr>
              <a:t>to</a:t>
            </a:r>
            <a:r>
              <a:rPr lang="nl-NL" sz="2900" dirty="0">
                <a:cs typeface="Times New Roman" panose="02020603050405020304" pitchFamily="18" charset="0"/>
              </a:rPr>
              <a:t> </a:t>
            </a:r>
            <a:r>
              <a:rPr lang="nl-NL" sz="2900" dirty="0" err="1">
                <a:cs typeface="Times New Roman" panose="02020603050405020304" pitchFamily="18" charset="0"/>
              </a:rPr>
              <a:t>aid</a:t>
            </a:r>
            <a:r>
              <a:rPr lang="nl-NL" sz="2900" dirty="0">
                <a:cs typeface="Times New Roman" panose="02020603050405020304" pitchFamily="18" charset="0"/>
              </a:rPr>
              <a:t> </a:t>
            </a:r>
            <a:r>
              <a:rPr lang="nl-NL" sz="2900" dirty="0" err="1">
                <a:cs typeface="Times New Roman" panose="02020603050405020304" pitchFamily="18" charset="0"/>
              </a:rPr>
              <a:t>you</a:t>
            </a:r>
            <a:r>
              <a:rPr lang="nl-NL" sz="2900" dirty="0">
                <a:cs typeface="Times New Roman" panose="02020603050405020304" pitchFamily="18" charset="0"/>
              </a:rPr>
              <a:t> in </a:t>
            </a:r>
            <a:r>
              <a:rPr lang="nl-NL" sz="2900" dirty="0" err="1">
                <a:cs typeface="Times New Roman" panose="02020603050405020304" pitchFamily="18" charset="0"/>
              </a:rPr>
              <a:t>the</a:t>
            </a:r>
            <a:r>
              <a:rPr lang="nl-NL" sz="2900" dirty="0">
                <a:cs typeface="Times New Roman" panose="02020603050405020304" pitchFamily="18" charset="0"/>
              </a:rPr>
              <a:t> </a:t>
            </a:r>
            <a:r>
              <a:rPr lang="nl-NL" sz="2900" dirty="0" err="1">
                <a:cs typeface="Times New Roman" panose="02020603050405020304" pitchFamily="18" charset="0"/>
              </a:rPr>
              <a:t>preparation</a:t>
            </a:r>
            <a:r>
              <a:rPr lang="nl-NL" sz="2900" dirty="0">
                <a:cs typeface="Times New Roman" panose="02020603050405020304" pitchFamily="18" charset="0"/>
              </a:rPr>
              <a:t> of </a:t>
            </a:r>
            <a:r>
              <a:rPr lang="nl-NL" sz="2900" dirty="0" err="1">
                <a:cs typeface="Times New Roman" panose="02020603050405020304" pitchFamily="18" charset="0"/>
              </a:rPr>
              <a:t>your</a:t>
            </a:r>
            <a:r>
              <a:rPr lang="nl-NL" sz="2900" dirty="0">
                <a:cs typeface="Times New Roman" panose="02020603050405020304" pitchFamily="18" charset="0"/>
              </a:rPr>
              <a:t> </a:t>
            </a:r>
            <a:r>
              <a:rPr lang="nl-NL" sz="2900" dirty="0" err="1">
                <a:cs typeface="Times New Roman" panose="02020603050405020304" pitchFamily="18" charset="0"/>
              </a:rPr>
              <a:t>presentation</a:t>
            </a:r>
            <a:r>
              <a:rPr lang="nl-NL" sz="2900" dirty="0">
                <a:cs typeface="Times New Roman" panose="02020603050405020304" pitchFamily="18" charset="0"/>
              </a:rPr>
              <a:t> at </a:t>
            </a:r>
            <a:r>
              <a:rPr lang="nl-NL" sz="2900" dirty="0" err="1">
                <a:cs typeface="Times New Roman" panose="02020603050405020304" pitchFamily="18" charset="0"/>
              </a:rPr>
              <a:t>Fault</a:t>
            </a:r>
            <a:r>
              <a:rPr lang="nl-NL" sz="2900" dirty="0">
                <a:cs typeface="Times New Roman" panose="02020603050405020304" pitchFamily="18" charset="0"/>
              </a:rPr>
              <a:t> &amp; Top </a:t>
            </a:r>
            <a:r>
              <a:rPr lang="nl-NL" sz="2900" dirty="0" err="1">
                <a:cs typeface="Times New Roman" panose="02020603050405020304" pitchFamily="18" charset="0"/>
              </a:rPr>
              <a:t>Seals</a:t>
            </a:r>
            <a:r>
              <a:rPr lang="nl-NL" sz="2900" dirty="0">
                <a:cs typeface="Times New Roman" panose="02020603050405020304" pitchFamily="18" charset="0"/>
              </a:rPr>
              <a:t> 2022. </a:t>
            </a:r>
          </a:p>
          <a:p>
            <a:endParaRPr lang="nl-NL" sz="2900" dirty="0">
              <a:cs typeface="Times New Roman" panose="02020603050405020304" pitchFamily="18" charset="0"/>
            </a:endParaRPr>
          </a:p>
          <a:p>
            <a:pPr marL="285750" indent="-285750"/>
            <a:r>
              <a:rPr lang="nl-NL" sz="2900" dirty="0">
                <a:cs typeface="Times New Roman" panose="02020603050405020304" pitchFamily="18" charset="0"/>
              </a:rPr>
              <a:t>The first slide must </a:t>
            </a:r>
            <a:r>
              <a:rPr lang="nl-NL" sz="2900" dirty="0" err="1">
                <a:cs typeface="Times New Roman" panose="02020603050405020304" pitchFamily="18" charset="0"/>
              </a:rPr>
              <a:t>include</a:t>
            </a:r>
            <a:r>
              <a:rPr lang="nl-NL" sz="2900" dirty="0">
                <a:cs typeface="Times New Roman" panose="02020603050405020304" pitchFamily="18" charset="0"/>
              </a:rPr>
              <a:t> </a:t>
            </a:r>
            <a:r>
              <a:rPr lang="nl-NL" sz="2900" dirty="0" err="1">
                <a:cs typeface="Times New Roman" panose="02020603050405020304" pitchFamily="18" charset="0"/>
              </a:rPr>
              <a:t>the</a:t>
            </a:r>
            <a:r>
              <a:rPr lang="nl-NL" sz="2900" dirty="0">
                <a:cs typeface="Times New Roman" panose="02020603050405020304" pitchFamily="18" charset="0"/>
              </a:rPr>
              <a:t> full Conference design (See slide 2) </a:t>
            </a:r>
            <a:r>
              <a:rPr lang="nl-NL" sz="2900" dirty="0" err="1">
                <a:cs typeface="Times New Roman" panose="02020603050405020304" pitchFamily="18" charset="0"/>
              </a:rPr>
              <a:t>and</a:t>
            </a:r>
            <a:r>
              <a:rPr lang="nl-NL" sz="2900" dirty="0">
                <a:cs typeface="Times New Roman" panose="02020603050405020304" pitchFamily="18" charset="0"/>
              </a:rPr>
              <a:t> </a:t>
            </a:r>
            <a:r>
              <a:rPr lang="nl-NL" sz="2900" dirty="0" err="1">
                <a:cs typeface="Times New Roman" panose="02020603050405020304" pitchFamily="18" charset="0"/>
              </a:rPr>
              <a:t>all</a:t>
            </a:r>
            <a:r>
              <a:rPr lang="nl-NL" sz="2900" dirty="0">
                <a:cs typeface="Times New Roman" panose="02020603050405020304" pitchFamily="18" charset="0"/>
              </a:rPr>
              <a:t> content slides (See page 3-5) must </a:t>
            </a:r>
            <a:r>
              <a:rPr lang="nl-NL" sz="2900" dirty="0" err="1">
                <a:cs typeface="Times New Roman" panose="02020603050405020304" pitchFamily="18" charset="0"/>
              </a:rPr>
              <a:t>include</a:t>
            </a:r>
            <a:r>
              <a:rPr lang="nl-NL" sz="2900" dirty="0">
                <a:cs typeface="Times New Roman" panose="02020603050405020304" pitchFamily="18" charset="0"/>
              </a:rPr>
              <a:t> </a:t>
            </a:r>
            <a:r>
              <a:rPr lang="nl-NL" sz="2900" dirty="0" err="1">
                <a:cs typeface="Times New Roman" panose="02020603050405020304" pitchFamily="18" charset="0"/>
              </a:rPr>
              <a:t>the</a:t>
            </a:r>
            <a:r>
              <a:rPr lang="nl-NL" sz="2900" dirty="0">
                <a:cs typeface="Times New Roman" panose="02020603050405020304" pitchFamily="18" charset="0"/>
              </a:rPr>
              <a:t> EAGE banner at </a:t>
            </a:r>
            <a:r>
              <a:rPr lang="nl-NL" sz="2900" dirty="0" err="1">
                <a:cs typeface="Times New Roman" panose="02020603050405020304" pitchFamily="18" charset="0"/>
              </a:rPr>
              <a:t>the</a:t>
            </a:r>
            <a:r>
              <a:rPr lang="nl-NL" sz="2900" dirty="0">
                <a:cs typeface="Times New Roman" panose="02020603050405020304" pitchFamily="18" charset="0"/>
              </a:rPr>
              <a:t> top.</a:t>
            </a:r>
          </a:p>
          <a:p>
            <a:endParaRPr lang="nl-NL" sz="2900" dirty="0">
              <a:cs typeface="Times New Roman" panose="02020603050405020304" pitchFamily="18" charset="0"/>
            </a:endParaRPr>
          </a:p>
          <a:p>
            <a:pPr marL="285750" indent="-285750"/>
            <a:r>
              <a:rPr lang="nl-NL" sz="2900" b="1" dirty="0">
                <a:cs typeface="Times New Roman" panose="02020603050405020304" pitchFamily="18" charset="0"/>
              </a:rPr>
              <a:t>We </a:t>
            </a:r>
            <a:r>
              <a:rPr lang="nl-NL" sz="2900" b="1" dirty="0" err="1">
                <a:cs typeface="Times New Roman" panose="02020603050405020304" pitchFamily="18" charset="0"/>
              </a:rPr>
              <a:t>strongly</a:t>
            </a:r>
            <a:r>
              <a:rPr lang="nl-NL" sz="2900" b="1" dirty="0">
                <a:cs typeface="Times New Roman" panose="02020603050405020304" pitchFamily="18" charset="0"/>
              </a:rPr>
              <a:t> </a:t>
            </a:r>
            <a:r>
              <a:rPr lang="nl-NL" sz="2900" b="1" dirty="0" err="1">
                <a:cs typeface="Times New Roman" panose="02020603050405020304" pitchFamily="18" charset="0"/>
              </a:rPr>
              <a:t>prefer</a:t>
            </a:r>
            <a:r>
              <a:rPr lang="nl-NL" sz="2900" b="1" dirty="0">
                <a:cs typeface="Times New Roman" panose="02020603050405020304" pitchFamily="18" charset="0"/>
              </a:rPr>
              <a:t>, in order </a:t>
            </a:r>
            <a:r>
              <a:rPr lang="nl-NL" sz="2900" b="1" dirty="0" err="1">
                <a:cs typeface="Times New Roman" panose="02020603050405020304" pitchFamily="18" charset="0"/>
              </a:rPr>
              <a:t>to</a:t>
            </a:r>
            <a:r>
              <a:rPr lang="nl-NL" sz="2900" b="1" dirty="0">
                <a:cs typeface="Times New Roman" panose="02020603050405020304" pitchFamily="18" charset="0"/>
              </a:rPr>
              <a:t> preserve </a:t>
            </a:r>
            <a:r>
              <a:rPr lang="nl-NL" sz="2900" b="1" dirty="0" err="1">
                <a:cs typeface="Times New Roman" panose="02020603050405020304" pitchFamily="18" charset="0"/>
              </a:rPr>
              <a:t>the</a:t>
            </a:r>
            <a:r>
              <a:rPr lang="nl-NL" sz="2900" b="1" dirty="0">
                <a:cs typeface="Times New Roman" panose="02020603050405020304" pitchFamily="18" charset="0"/>
              </a:rPr>
              <a:t> </a:t>
            </a:r>
            <a:r>
              <a:rPr lang="nl-NL" sz="2900" b="1" dirty="0" err="1">
                <a:cs typeface="Times New Roman" panose="02020603050405020304" pitchFamily="18" charset="0"/>
              </a:rPr>
              <a:t>academic</a:t>
            </a:r>
            <a:r>
              <a:rPr lang="nl-NL" sz="2900" b="1" dirty="0">
                <a:cs typeface="Times New Roman" panose="02020603050405020304" pitchFamily="18" charset="0"/>
              </a:rPr>
              <a:t> nature of </a:t>
            </a:r>
            <a:r>
              <a:rPr lang="nl-NL" sz="2900" b="1" dirty="0" err="1">
                <a:cs typeface="Times New Roman" panose="02020603050405020304" pitchFamily="18" charset="0"/>
              </a:rPr>
              <a:t>the</a:t>
            </a:r>
            <a:r>
              <a:rPr lang="nl-NL" sz="2900" b="1" dirty="0">
                <a:cs typeface="Times New Roman" panose="02020603050405020304" pitchFamily="18" charset="0"/>
              </a:rPr>
              <a:t> </a:t>
            </a:r>
            <a:r>
              <a:rPr lang="nl-NL" sz="2900" b="1" dirty="0" err="1">
                <a:cs typeface="Times New Roman" panose="02020603050405020304" pitchFamily="18" charset="0"/>
              </a:rPr>
              <a:t>technical</a:t>
            </a:r>
            <a:r>
              <a:rPr lang="nl-NL" sz="2900" b="1" dirty="0">
                <a:cs typeface="Times New Roman" panose="02020603050405020304" pitchFamily="18" charset="0"/>
              </a:rPr>
              <a:t> </a:t>
            </a:r>
            <a:r>
              <a:rPr lang="nl-NL" sz="2900" b="1" dirty="0" err="1">
                <a:cs typeface="Times New Roman" panose="02020603050405020304" pitchFamily="18" charset="0"/>
              </a:rPr>
              <a:t>programme</a:t>
            </a:r>
            <a:r>
              <a:rPr lang="nl-NL" sz="2900" b="1" dirty="0">
                <a:cs typeface="Times New Roman" panose="02020603050405020304" pitchFamily="18" charset="0"/>
              </a:rPr>
              <a:t>, </a:t>
            </a:r>
            <a:r>
              <a:rPr lang="nl-NL" sz="2900" b="1" dirty="0" err="1">
                <a:cs typeface="Times New Roman" panose="02020603050405020304" pitchFamily="18" charset="0"/>
              </a:rPr>
              <a:t>that</a:t>
            </a:r>
            <a:r>
              <a:rPr lang="nl-NL" sz="2900" b="1" dirty="0">
                <a:cs typeface="Times New Roman" panose="02020603050405020304" pitchFamily="18" charset="0"/>
              </a:rPr>
              <a:t> </a:t>
            </a:r>
            <a:r>
              <a:rPr lang="nl-NL" sz="2900" b="1" dirty="0" err="1">
                <a:cs typeface="Times New Roman" panose="02020603050405020304" pitchFamily="18" charset="0"/>
              </a:rPr>
              <a:t>presenters</a:t>
            </a:r>
            <a:r>
              <a:rPr lang="nl-NL" sz="2900" b="1" dirty="0">
                <a:cs typeface="Times New Roman" panose="02020603050405020304" pitchFamily="18" charset="0"/>
              </a:rPr>
              <a:t> limit </a:t>
            </a:r>
            <a:r>
              <a:rPr lang="nl-NL" sz="2900" b="1" dirty="0" err="1">
                <a:cs typeface="Times New Roman" panose="02020603050405020304" pitchFamily="18" charset="0"/>
              </a:rPr>
              <a:t>the</a:t>
            </a:r>
            <a:r>
              <a:rPr lang="nl-NL" sz="2900" b="1" dirty="0">
                <a:cs typeface="Times New Roman" panose="02020603050405020304" pitchFamily="18" charset="0"/>
              </a:rPr>
              <a:t> </a:t>
            </a:r>
            <a:r>
              <a:rPr lang="nl-NL" sz="2900" b="1" dirty="0" err="1">
                <a:cs typeface="Times New Roman" panose="02020603050405020304" pitchFamily="18" charset="0"/>
              </a:rPr>
              <a:t>use</a:t>
            </a:r>
            <a:r>
              <a:rPr lang="nl-NL" sz="2900" b="1" dirty="0">
                <a:cs typeface="Times New Roman" panose="02020603050405020304" pitchFamily="18" charset="0"/>
              </a:rPr>
              <a:t> of company or professional logos </a:t>
            </a:r>
            <a:r>
              <a:rPr lang="nl-NL" sz="2900" b="1" dirty="0" err="1">
                <a:cs typeface="Times New Roman" panose="02020603050405020304" pitchFamily="18" charset="0"/>
              </a:rPr>
              <a:t>to</a:t>
            </a:r>
            <a:r>
              <a:rPr lang="nl-NL" sz="2900" b="1" dirty="0">
                <a:cs typeface="Times New Roman" panose="02020603050405020304" pitchFamily="18" charset="0"/>
              </a:rPr>
              <a:t> </a:t>
            </a:r>
            <a:r>
              <a:rPr lang="nl-NL" sz="2900" b="1" dirty="0" err="1">
                <a:cs typeface="Times New Roman" panose="02020603050405020304" pitchFamily="18" charset="0"/>
              </a:rPr>
              <a:t>the</a:t>
            </a:r>
            <a:r>
              <a:rPr lang="nl-NL" sz="2900" b="1" dirty="0">
                <a:cs typeface="Times New Roman" panose="02020603050405020304" pitchFamily="18" charset="0"/>
              </a:rPr>
              <a:t> </a:t>
            </a:r>
            <a:r>
              <a:rPr lang="nl-NL" sz="2900" b="1" dirty="0" err="1">
                <a:cs typeface="Times New Roman" panose="02020603050405020304" pitchFamily="18" charset="0"/>
              </a:rPr>
              <a:t>title</a:t>
            </a:r>
            <a:r>
              <a:rPr lang="nl-NL" sz="2900" b="1" dirty="0">
                <a:cs typeface="Times New Roman" panose="02020603050405020304" pitchFamily="18" charset="0"/>
              </a:rPr>
              <a:t> slide </a:t>
            </a:r>
            <a:r>
              <a:rPr lang="nl-NL" sz="2900" b="1" dirty="0" err="1">
                <a:cs typeface="Times New Roman" panose="02020603050405020304" pitchFamily="18" charset="0"/>
              </a:rPr>
              <a:t>and</a:t>
            </a:r>
            <a:r>
              <a:rPr lang="nl-NL" sz="2900" b="1" dirty="0">
                <a:cs typeface="Times New Roman" panose="02020603050405020304" pitchFamily="18" charset="0"/>
              </a:rPr>
              <a:t>/or </a:t>
            </a:r>
            <a:r>
              <a:rPr lang="nl-NL" sz="2900" b="1" dirty="0" err="1">
                <a:cs typeface="Times New Roman" panose="02020603050405020304" pitchFamily="18" charset="0"/>
              </a:rPr>
              <a:t>the</a:t>
            </a:r>
            <a:r>
              <a:rPr lang="nl-NL" sz="2900" b="1" dirty="0">
                <a:cs typeface="Times New Roman" panose="02020603050405020304" pitchFamily="18" charset="0"/>
              </a:rPr>
              <a:t> </a:t>
            </a:r>
            <a:r>
              <a:rPr lang="nl-NL" sz="2900" b="1" dirty="0" err="1">
                <a:cs typeface="Times New Roman" panose="02020603050405020304" pitchFamily="18" charset="0"/>
              </a:rPr>
              <a:t>acknowledgments</a:t>
            </a:r>
            <a:r>
              <a:rPr lang="nl-NL" sz="2900" b="1" dirty="0">
                <a:cs typeface="Times New Roman" panose="02020603050405020304" pitchFamily="18" charset="0"/>
              </a:rPr>
              <a:t> slide.</a:t>
            </a:r>
          </a:p>
          <a:p>
            <a:endParaRPr lang="nl-NL" sz="2900" b="1" dirty="0">
              <a:cs typeface="Times New Roman" panose="02020603050405020304" pitchFamily="18" charset="0"/>
            </a:endParaRPr>
          </a:p>
          <a:p>
            <a:pPr marL="285750" indent="-285750"/>
            <a:r>
              <a:rPr lang="nl-NL" sz="2900" dirty="0" err="1">
                <a:cs typeface="Times New Roman" panose="02020603050405020304" pitchFamily="18" charset="0"/>
              </a:rPr>
              <a:t>Aside</a:t>
            </a:r>
            <a:r>
              <a:rPr lang="nl-NL" sz="2900" dirty="0">
                <a:cs typeface="Times New Roman" panose="02020603050405020304" pitchFamily="18" charset="0"/>
              </a:rPr>
              <a:t> </a:t>
            </a:r>
            <a:r>
              <a:rPr lang="nl-NL" sz="2900" dirty="0" err="1">
                <a:cs typeface="Times New Roman" panose="02020603050405020304" pitchFamily="18" charset="0"/>
              </a:rPr>
              <a:t>from</a:t>
            </a:r>
            <a:r>
              <a:rPr lang="nl-NL" sz="2900" dirty="0">
                <a:cs typeface="Times New Roman" panose="02020603050405020304" pitchFamily="18" charset="0"/>
              </a:rPr>
              <a:t> these </a:t>
            </a:r>
            <a:r>
              <a:rPr lang="nl-NL" sz="2900" dirty="0" err="1">
                <a:cs typeface="Times New Roman" panose="02020603050405020304" pitchFamily="18" charset="0"/>
              </a:rPr>
              <a:t>specifications</a:t>
            </a:r>
            <a:r>
              <a:rPr lang="nl-NL" sz="2900" dirty="0">
                <a:cs typeface="Times New Roman" panose="02020603050405020304" pitchFamily="18" charset="0"/>
              </a:rPr>
              <a:t>, </a:t>
            </a:r>
            <a:r>
              <a:rPr lang="nl-NL" sz="2900" dirty="0" err="1">
                <a:cs typeface="Times New Roman" panose="02020603050405020304" pitchFamily="18" charset="0"/>
              </a:rPr>
              <a:t>all</a:t>
            </a:r>
            <a:r>
              <a:rPr lang="nl-NL" sz="2900" dirty="0">
                <a:cs typeface="Times New Roman" panose="02020603050405020304" pitchFamily="18" charset="0"/>
              </a:rPr>
              <a:t> information on </a:t>
            </a:r>
            <a:r>
              <a:rPr lang="nl-NL" sz="2900" dirty="0" err="1">
                <a:cs typeface="Times New Roman" panose="02020603050405020304" pitchFamily="18" charset="0"/>
              </a:rPr>
              <a:t>the</a:t>
            </a:r>
            <a:r>
              <a:rPr lang="nl-NL" sz="2900" dirty="0">
                <a:cs typeface="Times New Roman" panose="02020603050405020304" pitchFamily="18" charset="0"/>
              </a:rPr>
              <a:t> </a:t>
            </a:r>
            <a:r>
              <a:rPr lang="nl-NL" sz="2900" dirty="0" err="1">
                <a:cs typeface="Times New Roman" panose="02020603050405020304" pitchFamily="18" charset="0"/>
              </a:rPr>
              <a:t>following</a:t>
            </a:r>
            <a:r>
              <a:rPr lang="nl-NL" sz="2900" dirty="0">
                <a:cs typeface="Times New Roman" panose="02020603050405020304" pitchFamily="18" charset="0"/>
              </a:rPr>
              <a:t> slides </a:t>
            </a:r>
            <a:r>
              <a:rPr lang="nl-NL" sz="2900" dirty="0" err="1">
                <a:cs typeface="Times New Roman" panose="02020603050405020304" pitchFamily="18" charset="0"/>
              </a:rPr>
              <a:t>constitute</a:t>
            </a:r>
            <a:r>
              <a:rPr lang="nl-NL" sz="2900" dirty="0">
                <a:cs typeface="Times New Roman" panose="02020603050405020304" pitchFamily="18" charset="0"/>
              </a:rPr>
              <a:t> </a:t>
            </a:r>
            <a:r>
              <a:rPr lang="nl-NL" sz="2900" dirty="0" err="1">
                <a:cs typeface="Times New Roman" panose="02020603050405020304" pitchFamily="18" charset="0"/>
              </a:rPr>
              <a:t>suggestions</a:t>
            </a:r>
            <a:r>
              <a:rPr lang="nl-NL" sz="2900" dirty="0">
                <a:cs typeface="Times New Roman" panose="02020603050405020304" pitchFamily="18" charset="0"/>
              </a:rPr>
              <a:t>, </a:t>
            </a:r>
            <a:r>
              <a:rPr lang="nl-NL" sz="2900" dirty="0" err="1">
                <a:cs typeface="Times New Roman" panose="02020603050405020304" pitchFamily="18" charset="0"/>
              </a:rPr>
              <a:t>and</a:t>
            </a:r>
            <a:r>
              <a:rPr lang="nl-NL" sz="2900" dirty="0">
                <a:cs typeface="Times New Roman" panose="02020603050405020304" pitchFamily="18" charset="0"/>
              </a:rPr>
              <a:t> </a:t>
            </a:r>
            <a:r>
              <a:rPr lang="nl-NL" sz="2900" dirty="0" err="1">
                <a:cs typeface="Times New Roman" panose="02020603050405020304" pitchFamily="18" charset="0"/>
              </a:rPr>
              <a:t>you</a:t>
            </a:r>
            <a:r>
              <a:rPr lang="nl-NL" sz="2900" dirty="0">
                <a:cs typeface="Times New Roman" panose="02020603050405020304" pitchFamily="18" charset="0"/>
              </a:rPr>
              <a:t> </a:t>
            </a:r>
            <a:r>
              <a:rPr lang="nl-NL" sz="2900" dirty="0" err="1">
                <a:cs typeface="Times New Roman" panose="02020603050405020304" pitchFamily="18" charset="0"/>
              </a:rPr>
              <a:t>may</a:t>
            </a:r>
            <a:r>
              <a:rPr lang="nl-NL" sz="2900" dirty="0">
                <a:cs typeface="Times New Roman" panose="02020603050405020304" pitchFamily="18" charset="0"/>
              </a:rPr>
              <a:t> </a:t>
            </a:r>
            <a:r>
              <a:rPr lang="nl-NL" sz="2900" dirty="0" err="1">
                <a:cs typeface="Times New Roman" panose="02020603050405020304" pitchFamily="18" charset="0"/>
              </a:rPr>
              <a:t>adapt</a:t>
            </a:r>
            <a:r>
              <a:rPr lang="nl-NL" sz="2900" dirty="0">
                <a:cs typeface="Times New Roman" panose="02020603050405020304" pitchFamily="18" charset="0"/>
              </a:rPr>
              <a:t> </a:t>
            </a:r>
            <a:r>
              <a:rPr lang="nl-NL" sz="2900" dirty="0" err="1">
                <a:cs typeface="Times New Roman" panose="02020603050405020304" pitchFamily="18" charset="0"/>
              </a:rPr>
              <a:t>the</a:t>
            </a:r>
            <a:r>
              <a:rPr lang="nl-NL" sz="2900" dirty="0">
                <a:cs typeface="Times New Roman" panose="02020603050405020304" pitchFamily="18" charset="0"/>
              </a:rPr>
              <a:t> template </a:t>
            </a:r>
            <a:r>
              <a:rPr lang="nl-NL" sz="2900" dirty="0" err="1">
                <a:cs typeface="Times New Roman" panose="02020603050405020304" pitchFamily="18" charset="0"/>
              </a:rPr>
              <a:t>to</a:t>
            </a:r>
            <a:r>
              <a:rPr lang="nl-NL" sz="2900" dirty="0">
                <a:cs typeface="Times New Roman" panose="02020603050405020304" pitchFamily="18" charset="0"/>
              </a:rPr>
              <a:t> </a:t>
            </a:r>
            <a:r>
              <a:rPr lang="nl-NL" sz="2900" dirty="0" err="1">
                <a:cs typeface="Times New Roman" panose="02020603050405020304" pitchFamily="18" charset="0"/>
              </a:rPr>
              <a:t>suit</a:t>
            </a:r>
            <a:r>
              <a:rPr lang="nl-NL" sz="2900" dirty="0">
                <a:cs typeface="Times New Roman" panose="02020603050405020304" pitchFamily="18" charset="0"/>
              </a:rPr>
              <a:t> </a:t>
            </a:r>
            <a:r>
              <a:rPr lang="nl-NL" sz="2900" dirty="0" err="1">
                <a:cs typeface="Times New Roman" panose="02020603050405020304" pitchFamily="18" charset="0"/>
              </a:rPr>
              <a:t>the</a:t>
            </a:r>
            <a:r>
              <a:rPr lang="nl-NL" sz="2900" dirty="0">
                <a:cs typeface="Times New Roman" panose="02020603050405020304" pitchFamily="18" charset="0"/>
              </a:rPr>
              <a:t> </a:t>
            </a:r>
            <a:r>
              <a:rPr lang="nl-NL" sz="2900" dirty="0" err="1">
                <a:cs typeface="Times New Roman" panose="02020603050405020304" pitchFamily="18" charset="0"/>
              </a:rPr>
              <a:t>purposes</a:t>
            </a:r>
            <a:r>
              <a:rPr lang="nl-NL" sz="2900" dirty="0">
                <a:cs typeface="Times New Roman" panose="02020603050405020304" pitchFamily="18" charset="0"/>
              </a:rPr>
              <a:t> </a:t>
            </a:r>
            <a:r>
              <a:rPr lang="nl-NL" sz="2900" dirty="0" err="1">
                <a:cs typeface="Times New Roman" panose="02020603050405020304" pitchFamily="18" charset="0"/>
              </a:rPr>
              <a:t>and</a:t>
            </a:r>
            <a:r>
              <a:rPr lang="nl-NL" sz="2900" dirty="0">
                <a:cs typeface="Times New Roman" panose="02020603050405020304" pitchFamily="18" charset="0"/>
              </a:rPr>
              <a:t> </a:t>
            </a:r>
            <a:r>
              <a:rPr lang="nl-NL" sz="2900" dirty="0" err="1">
                <a:cs typeface="Times New Roman" panose="02020603050405020304" pitchFamily="18" charset="0"/>
              </a:rPr>
              <a:t>shape</a:t>
            </a:r>
            <a:r>
              <a:rPr lang="nl-NL" sz="2900" dirty="0">
                <a:cs typeface="Times New Roman" panose="02020603050405020304" pitchFamily="18" charset="0"/>
              </a:rPr>
              <a:t> of </a:t>
            </a:r>
            <a:r>
              <a:rPr lang="nl-NL" sz="2900" dirty="0" err="1">
                <a:cs typeface="Times New Roman" panose="02020603050405020304" pitchFamily="18" charset="0"/>
              </a:rPr>
              <a:t>your</a:t>
            </a:r>
            <a:r>
              <a:rPr lang="nl-NL" sz="2900" dirty="0">
                <a:cs typeface="Times New Roman" panose="02020603050405020304" pitchFamily="18" charset="0"/>
              </a:rPr>
              <a:t> </a:t>
            </a:r>
            <a:r>
              <a:rPr lang="nl-NL" sz="2900" dirty="0" err="1">
                <a:cs typeface="Times New Roman" panose="02020603050405020304" pitchFamily="18" charset="0"/>
              </a:rPr>
              <a:t>presentation</a:t>
            </a:r>
            <a:r>
              <a:rPr lang="nl-NL" sz="2900" dirty="0">
                <a:cs typeface="Times New Roman" panose="02020603050405020304" pitchFamily="18" charset="0"/>
              </a:rPr>
              <a:t>.</a:t>
            </a:r>
          </a:p>
          <a:p>
            <a:endParaRPr lang="nl-NL" sz="2900" dirty="0">
              <a:cs typeface="Times New Roman" panose="02020603050405020304" pitchFamily="18" charset="0"/>
            </a:endParaRPr>
          </a:p>
          <a:p>
            <a:pPr marL="285750" indent="-285750"/>
            <a:r>
              <a:rPr lang="nl-NL" sz="2900" dirty="0">
                <a:cs typeface="Times New Roman" panose="02020603050405020304" pitchFamily="18" charset="0"/>
              </a:rPr>
              <a:t>We look forward </a:t>
            </a:r>
            <a:r>
              <a:rPr lang="nl-NL" sz="2900" dirty="0" err="1">
                <a:cs typeface="Times New Roman" panose="02020603050405020304" pitchFamily="18" charset="0"/>
              </a:rPr>
              <a:t>to</a:t>
            </a:r>
            <a:r>
              <a:rPr lang="nl-NL" sz="2900" dirty="0">
                <a:cs typeface="Times New Roman" panose="02020603050405020304" pitchFamily="18" charset="0"/>
              </a:rPr>
              <a:t> meeting </a:t>
            </a:r>
            <a:r>
              <a:rPr lang="nl-NL" sz="2900" dirty="0" err="1">
                <a:cs typeface="Times New Roman" panose="02020603050405020304" pitchFamily="18" charset="0"/>
              </a:rPr>
              <a:t>you</a:t>
            </a:r>
            <a:r>
              <a:rPr lang="nl-NL" sz="2900" dirty="0">
                <a:cs typeface="Times New Roman" panose="02020603050405020304" pitchFamily="18" charset="0"/>
              </a:rPr>
              <a:t> at </a:t>
            </a:r>
            <a:r>
              <a:rPr lang="en-US" sz="2900" dirty="0">
                <a:cs typeface="Times New Roman" panose="02020603050405020304" pitchFamily="18" charset="0"/>
              </a:rPr>
              <a:t>Fault &amp; Top Seals 2022</a:t>
            </a:r>
            <a:r>
              <a:rPr lang="nl-NL" sz="2900" dirty="0">
                <a:cs typeface="Times New Roman" panose="02020603050405020304" pitchFamily="18" charset="0"/>
              </a:rPr>
              <a:t>!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252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A0F19-6667-6E72-94BD-BFBF8A49C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pic>
        <p:nvPicPr>
          <p:cNvPr id="5" name="Content Placeholder 4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521165A7-8BDE-AD58-2CAC-865AC002D9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768373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7B0DE74-E854-8A7D-5C41-CA0AC3567A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0372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FE2BF35-94C1-E14C-9CF1-3819B9EE5AF5}"/>
              </a:ext>
            </a:extLst>
          </p:cNvPr>
          <p:cNvSpPr txBox="1"/>
          <p:nvPr/>
        </p:nvSpPr>
        <p:spPr>
          <a:xfrm>
            <a:off x="3514328" y="2123091"/>
            <a:ext cx="59192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>
                <a:cs typeface="Times New Roman" panose="02020603050405020304" pitchFamily="18" charset="0"/>
              </a:rPr>
              <a:t>Abstract No.</a:t>
            </a:r>
          </a:p>
          <a:p>
            <a:pPr algn="ctr"/>
            <a:r>
              <a:rPr lang="nl-NL" sz="2800" b="1" dirty="0">
                <a:cs typeface="Times New Roman" panose="02020603050405020304" pitchFamily="18" charset="0"/>
              </a:rPr>
              <a:t>Presentation Title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E6AA92-7A51-F7DB-493B-9D5799BA39BC}"/>
              </a:ext>
            </a:extLst>
          </p:cNvPr>
          <p:cNvSpPr txBox="1"/>
          <p:nvPr/>
        </p:nvSpPr>
        <p:spPr>
          <a:xfrm>
            <a:off x="3763723" y="3217707"/>
            <a:ext cx="5527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cs typeface="Times New Roman" panose="02020603050405020304" pitchFamily="18" charset="0"/>
              </a:rPr>
              <a:t>Author, Company and/or Logo Information</a:t>
            </a:r>
          </a:p>
        </p:txBody>
      </p:sp>
    </p:spTree>
    <p:extLst>
      <p:ext uri="{BB962C8B-B14F-4D97-AF65-F5344CB8AC3E}">
        <p14:creationId xmlns:p14="http://schemas.microsoft.com/office/powerpoint/2010/main" val="1524548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7B0DE74-E854-8A7D-5C41-CA0AC3567A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8">
            <a:extLst>
              <a:ext uri="{FF2B5EF4-FFF2-40B4-BE49-F238E27FC236}">
                <a16:creationId xmlns:a16="http://schemas.microsoft.com/office/drawing/2014/main" id="{EBBD1A75-0A32-A902-0A3A-32D6A213AFD0}"/>
              </a:ext>
            </a:extLst>
          </p:cNvPr>
          <p:cNvSpPr txBox="1">
            <a:spLocks/>
          </p:cNvSpPr>
          <p:nvPr/>
        </p:nvSpPr>
        <p:spPr bwMode="auto">
          <a:xfrm>
            <a:off x="7307211" y="661496"/>
            <a:ext cx="4252731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r>
              <a:rPr lang="en-US" altLang="en-US" sz="20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SLIDE TITLE HERE (if applicable)</a:t>
            </a:r>
          </a:p>
        </p:txBody>
      </p:sp>
      <p:sp>
        <p:nvSpPr>
          <p:cNvPr id="6" name="Title 8">
            <a:extLst>
              <a:ext uri="{FF2B5EF4-FFF2-40B4-BE49-F238E27FC236}">
                <a16:creationId xmlns:a16="http://schemas.microsoft.com/office/drawing/2014/main" id="{AA38B095-104F-4956-3712-D107B734B321}"/>
              </a:ext>
            </a:extLst>
          </p:cNvPr>
          <p:cNvSpPr txBox="1">
            <a:spLocks/>
          </p:cNvSpPr>
          <p:nvPr/>
        </p:nvSpPr>
        <p:spPr bwMode="auto">
          <a:xfrm>
            <a:off x="2134377" y="1593550"/>
            <a:ext cx="7923245" cy="105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0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Delete: Change to suit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2448529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7B0DE74-E854-8A7D-5C41-CA0AC3567A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832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4E6AA92-7A51-F7DB-493B-9D5799BA39BC}"/>
              </a:ext>
            </a:extLst>
          </p:cNvPr>
          <p:cNvSpPr txBox="1"/>
          <p:nvPr/>
        </p:nvSpPr>
        <p:spPr>
          <a:xfrm>
            <a:off x="3332006" y="3198167"/>
            <a:ext cx="5527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cs typeface="Times New Roman" panose="02020603050405020304" pitchFamily="18" charset="0"/>
              </a:rPr>
              <a:t>Author, Company and/or Logo Information</a:t>
            </a:r>
          </a:p>
        </p:txBody>
      </p:sp>
      <p:sp>
        <p:nvSpPr>
          <p:cNvPr id="2" name="Title 8">
            <a:extLst>
              <a:ext uri="{FF2B5EF4-FFF2-40B4-BE49-F238E27FC236}">
                <a16:creationId xmlns:a16="http://schemas.microsoft.com/office/drawing/2014/main" id="{7BFD0C17-848A-828E-C969-DC96234586CA}"/>
              </a:ext>
            </a:extLst>
          </p:cNvPr>
          <p:cNvSpPr txBox="1">
            <a:spLocks/>
          </p:cNvSpPr>
          <p:nvPr/>
        </p:nvSpPr>
        <p:spPr bwMode="auto">
          <a:xfrm>
            <a:off x="6009848" y="770259"/>
            <a:ext cx="5581261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20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Acknowledgements / Thank You / Questions</a:t>
            </a:r>
          </a:p>
        </p:txBody>
      </p:sp>
      <p:sp>
        <p:nvSpPr>
          <p:cNvPr id="6" name="Title 8">
            <a:extLst>
              <a:ext uri="{FF2B5EF4-FFF2-40B4-BE49-F238E27FC236}">
                <a16:creationId xmlns:a16="http://schemas.microsoft.com/office/drawing/2014/main" id="{B1558DC1-2C3C-07C5-198A-526C4923E87F}"/>
              </a:ext>
            </a:extLst>
          </p:cNvPr>
          <p:cNvSpPr txBox="1">
            <a:spLocks/>
          </p:cNvSpPr>
          <p:nvPr/>
        </p:nvSpPr>
        <p:spPr bwMode="auto">
          <a:xfrm>
            <a:off x="1790700" y="1690196"/>
            <a:ext cx="861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8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One-Column Format</a:t>
            </a:r>
          </a:p>
        </p:txBody>
      </p:sp>
    </p:spTree>
    <p:extLst>
      <p:ext uri="{BB962C8B-B14F-4D97-AF65-F5344CB8AC3E}">
        <p14:creationId xmlns:p14="http://schemas.microsoft.com/office/powerpoint/2010/main" val="948321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196</Words>
  <Application>Microsoft Macintosh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Arina Sledina</dc:creator>
  <cp:lastModifiedBy>Arina Sledina</cp:lastModifiedBy>
  <cp:revision>2</cp:revision>
  <dcterms:created xsi:type="dcterms:W3CDTF">2022-08-16T08:34:37Z</dcterms:created>
  <dcterms:modified xsi:type="dcterms:W3CDTF">2022-08-16T09:04:24Z</dcterms:modified>
</cp:coreProperties>
</file>