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0" r:id="rId2"/>
    <p:sldMasterId id="2147483659" r:id="rId3"/>
    <p:sldMasterId id="2147483668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Century Gothic" panose="020B0502020202020204" pitchFamily="3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i94KRPhqYoiYpt5qF5nv6awk3Q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6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font" Target="fonts/font5.fntdata"/><Relationship Id="rId23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customschemas.google.com/relationships/presentationmetadata" Target="meta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font" Target="fonts/font4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wo Content">
  <p:cSld name="2_Two Conte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4701654" y="1825626"/>
            <a:ext cx="6844352" cy="3959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>
            <a:spLocks noGrp="1"/>
          </p:cNvSpPr>
          <p:nvPr>
            <p:ph type="pic" idx="2"/>
          </p:nvPr>
        </p:nvSpPr>
        <p:spPr>
          <a:xfrm>
            <a:off x="545019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8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59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9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9"/>
          <p:cNvSpPr txBox="1">
            <a:spLocks noGrp="1"/>
          </p:cNvSpPr>
          <p:nvPr>
            <p:ph type="body" idx="1"/>
          </p:nvPr>
        </p:nvSpPr>
        <p:spPr>
          <a:xfrm>
            <a:off x="53592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29"/>
          <p:cNvSpPr txBox="1">
            <a:spLocks noGrp="1"/>
          </p:cNvSpPr>
          <p:nvPr>
            <p:ph type="body" idx="2"/>
          </p:nvPr>
        </p:nvSpPr>
        <p:spPr>
          <a:xfrm>
            <a:off x="619760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wo Content">
  <p:cSld name="1_Two Conten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0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0"/>
          <p:cNvSpPr>
            <a:spLocks noGrp="1"/>
          </p:cNvSpPr>
          <p:nvPr>
            <p:ph type="pic" idx="2"/>
          </p:nvPr>
        </p:nvSpPr>
        <p:spPr>
          <a:xfrm>
            <a:off x="808043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30"/>
          <p:cNvSpPr txBox="1">
            <a:spLocks noGrp="1"/>
          </p:cNvSpPr>
          <p:nvPr>
            <p:ph type="body" idx="1"/>
          </p:nvPr>
        </p:nvSpPr>
        <p:spPr>
          <a:xfrm>
            <a:off x="535920" y="1825625"/>
            <a:ext cx="6670098" cy="3959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ison">
  <p:cSld name="1_Comparison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1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1"/>
          <p:cNvSpPr txBox="1">
            <a:spLocks noGrp="1"/>
          </p:cNvSpPr>
          <p:nvPr>
            <p:ph type="body" idx="1"/>
          </p:nvPr>
        </p:nvSpPr>
        <p:spPr>
          <a:xfrm>
            <a:off x="4756245" y="1828801"/>
            <a:ext cx="6789761" cy="666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 b="1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1" name="Google Shape;71;p31"/>
          <p:cNvSpPr txBox="1">
            <a:spLocks noGrp="1"/>
          </p:cNvSpPr>
          <p:nvPr>
            <p:ph type="body" idx="2"/>
          </p:nvPr>
        </p:nvSpPr>
        <p:spPr>
          <a:xfrm>
            <a:off x="4756245" y="2651760"/>
            <a:ext cx="6789761" cy="31330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31"/>
          <p:cNvSpPr>
            <a:spLocks noGrp="1"/>
          </p:cNvSpPr>
          <p:nvPr>
            <p:ph type="pic" idx="3"/>
          </p:nvPr>
        </p:nvSpPr>
        <p:spPr>
          <a:xfrm>
            <a:off x="53592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ison">
  <p:cSld name="2_Comparison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2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2"/>
          <p:cNvSpPr>
            <a:spLocks noGrp="1"/>
          </p:cNvSpPr>
          <p:nvPr>
            <p:ph type="pic" idx="2"/>
          </p:nvPr>
        </p:nvSpPr>
        <p:spPr>
          <a:xfrm>
            <a:off x="8104632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32"/>
          <p:cNvSpPr txBox="1">
            <a:spLocks noGrp="1"/>
          </p:cNvSpPr>
          <p:nvPr>
            <p:ph type="body" idx="1"/>
          </p:nvPr>
        </p:nvSpPr>
        <p:spPr>
          <a:xfrm>
            <a:off x="535920" y="1828801"/>
            <a:ext cx="6787445" cy="666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 b="1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7" name="Google Shape;77;p32"/>
          <p:cNvSpPr txBox="1">
            <a:spLocks noGrp="1"/>
          </p:cNvSpPr>
          <p:nvPr>
            <p:ph type="body" idx="3"/>
          </p:nvPr>
        </p:nvSpPr>
        <p:spPr>
          <a:xfrm>
            <a:off x="535920" y="2661385"/>
            <a:ext cx="6787445" cy="312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3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wo Content">
  <p:cSld name="2_Two Conten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3"/>
          <p:cNvSpPr>
            <a:spLocks noGrp="1"/>
          </p:cNvSpPr>
          <p:nvPr>
            <p:ph type="pic" idx="2"/>
          </p:nvPr>
        </p:nvSpPr>
        <p:spPr>
          <a:xfrm>
            <a:off x="808043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body" idx="1"/>
          </p:nvPr>
        </p:nvSpPr>
        <p:spPr>
          <a:xfrm>
            <a:off x="535920" y="1825625"/>
            <a:ext cx="6670098" cy="3959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1"/>
          <p:cNvSpPr txBox="1">
            <a:spLocks noGrp="1"/>
          </p:cNvSpPr>
          <p:nvPr>
            <p:ph type="title"/>
          </p:nvPr>
        </p:nvSpPr>
        <p:spPr>
          <a:xfrm>
            <a:off x="2448000" y="403200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1"/>
          <p:cNvSpPr txBox="1">
            <a:spLocks noGrp="1"/>
          </p:cNvSpPr>
          <p:nvPr>
            <p:ph type="body" idx="1"/>
          </p:nvPr>
        </p:nvSpPr>
        <p:spPr>
          <a:xfrm>
            <a:off x="540000" y="1825625"/>
            <a:ext cx="11006006" cy="3959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wo Content">
  <p:cSld name="2_Two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>
            <a:spLocks noGrp="1"/>
          </p:cNvSpPr>
          <p:nvPr>
            <p:ph type="pic" idx="2"/>
          </p:nvPr>
        </p:nvSpPr>
        <p:spPr>
          <a:xfrm>
            <a:off x="808043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body" idx="1"/>
          </p:nvPr>
        </p:nvSpPr>
        <p:spPr>
          <a:xfrm>
            <a:off x="535920" y="1825625"/>
            <a:ext cx="6670098" cy="3959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2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2"/>
          <p:cNvSpPr txBox="1">
            <a:spLocks noGrp="1"/>
          </p:cNvSpPr>
          <p:nvPr>
            <p:ph type="body" idx="1"/>
          </p:nvPr>
        </p:nvSpPr>
        <p:spPr>
          <a:xfrm>
            <a:off x="53592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22"/>
          <p:cNvSpPr txBox="1">
            <a:spLocks noGrp="1"/>
          </p:cNvSpPr>
          <p:nvPr>
            <p:ph type="body" idx="2"/>
          </p:nvPr>
        </p:nvSpPr>
        <p:spPr>
          <a:xfrm>
            <a:off x="619760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wo Content">
  <p:cSld name="1_Two Conten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3"/>
          <p:cNvSpPr txBox="1">
            <a:spLocks noGrp="1"/>
          </p:cNvSpPr>
          <p:nvPr>
            <p:ph type="body" idx="1"/>
          </p:nvPr>
        </p:nvSpPr>
        <p:spPr>
          <a:xfrm>
            <a:off x="4701654" y="1825626"/>
            <a:ext cx="6844352" cy="3959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Google Shape;101;p23"/>
          <p:cNvSpPr>
            <a:spLocks noGrp="1"/>
          </p:cNvSpPr>
          <p:nvPr>
            <p:ph type="pic" idx="2"/>
          </p:nvPr>
        </p:nvSpPr>
        <p:spPr>
          <a:xfrm>
            <a:off x="545019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ison">
  <p:cSld name="2_Comparison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4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4"/>
          <p:cNvSpPr txBox="1">
            <a:spLocks noGrp="1"/>
          </p:cNvSpPr>
          <p:nvPr>
            <p:ph type="body" idx="1"/>
          </p:nvPr>
        </p:nvSpPr>
        <p:spPr>
          <a:xfrm>
            <a:off x="4756245" y="1828801"/>
            <a:ext cx="6789761" cy="666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200"/>
              <a:buFont typeface="Arial"/>
              <a:buNone/>
              <a:defRPr sz="2200" b="1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24"/>
          <p:cNvSpPr txBox="1">
            <a:spLocks noGrp="1"/>
          </p:cNvSpPr>
          <p:nvPr>
            <p:ph type="body" idx="2"/>
          </p:nvPr>
        </p:nvSpPr>
        <p:spPr>
          <a:xfrm>
            <a:off x="4756245" y="2651760"/>
            <a:ext cx="6789761" cy="31330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6" name="Google Shape;106;p24"/>
          <p:cNvSpPr>
            <a:spLocks noGrp="1"/>
          </p:cNvSpPr>
          <p:nvPr>
            <p:ph type="pic" idx="3"/>
          </p:nvPr>
        </p:nvSpPr>
        <p:spPr>
          <a:xfrm>
            <a:off x="53592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ison">
  <p:cSld name="1_Comparison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5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5"/>
          <p:cNvSpPr>
            <a:spLocks noGrp="1"/>
          </p:cNvSpPr>
          <p:nvPr>
            <p:ph type="pic" idx="2"/>
          </p:nvPr>
        </p:nvSpPr>
        <p:spPr>
          <a:xfrm>
            <a:off x="8104632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25"/>
          <p:cNvSpPr txBox="1">
            <a:spLocks noGrp="1"/>
          </p:cNvSpPr>
          <p:nvPr>
            <p:ph type="body" idx="1"/>
          </p:nvPr>
        </p:nvSpPr>
        <p:spPr>
          <a:xfrm>
            <a:off x="535920" y="1828801"/>
            <a:ext cx="6787445" cy="666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200"/>
              <a:buFont typeface="Arial"/>
              <a:buNone/>
              <a:defRPr sz="2200" b="1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Google Shape;111;p25"/>
          <p:cNvSpPr txBox="1">
            <a:spLocks noGrp="1"/>
          </p:cNvSpPr>
          <p:nvPr>
            <p:ph type="body" idx="3"/>
          </p:nvPr>
        </p:nvSpPr>
        <p:spPr>
          <a:xfrm>
            <a:off x="535920" y="2661385"/>
            <a:ext cx="6787445" cy="312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4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body" idx="1"/>
          </p:nvPr>
        </p:nvSpPr>
        <p:spPr>
          <a:xfrm>
            <a:off x="540000" y="1825625"/>
            <a:ext cx="1100600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body" idx="1"/>
          </p:nvPr>
        </p:nvSpPr>
        <p:spPr>
          <a:xfrm>
            <a:off x="53592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body" idx="2"/>
          </p:nvPr>
        </p:nvSpPr>
        <p:spPr>
          <a:xfrm>
            <a:off x="619760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wo Content">
  <p:cSld name="1_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body" idx="1"/>
          </p:nvPr>
        </p:nvSpPr>
        <p:spPr>
          <a:xfrm>
            <a:off x="4701654" y="1825626"/>
            <a:ext cx="6844352" cy="3959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>
            <a:spLocks noGrp="1"/>
          </p:cNvSpPr>
          <p:nvPr>
            <p:ph type="pic" idx="2"/>
          </p:nvPr>
        </p:nvSpPr>
        <p:spPr>
          <a:xfrm>
            <a:off x="545019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ison">
  <p:cSld name="1_Comparis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>
            <a:spLocks noGrp="1"/>
          </p:cNvSpPr>
          <p:nvPr>
            <p:ph type="title"/>
          </p:nvPr>
        </p:nvSpPr>
        <p:spPr>
          <a:xfrm>
            <a:off x="3157728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1"/>
          </p:nvPr>
        </p:nvSpPr>
        <p:spPr>
          <a:xfrm>
            <a:off x="4756245" y="1828801"/>
            <a:ext cx="6789761" cy="666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 b="1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2"/>
          </p:nvPr>
        </p:nvSpPr>
        <p:spPr>
          <a:xfrm>
            <a:off x="4756245" y="2651760"/>
            <a:ext cx="6789761" cy="31330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"/>
          <p:cNvSpPr>
            <a:spLocks noGrp="1"/>
          </p:cNvSpPr>
          <p:nvPr>
            <p:ph type="pic" idx="3"/>
          </p:nvPr>
        </p:nvSpPr>
        <p:spPr>
          <a:xfrm>
            <a:off x="53592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ison">
  <p:cSld name="2_Comparis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8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8"/>
          <p:cNvSpPr>
            <a:spLocks noGrp="1"/>
          </p:cNvSpPr>
          <p:nvPr>
            <p:ph type="pic" idx="2"/>
          </p:nvPr>
        </p:nvSpPr>
        <p:spPr>
          <a:xfrm>
            <a:off x="8104632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body" idx="1"/>
          </p:nvPr>
        </p:nvSpPr>
        <p:spPr>
          <a:xfrm>
            <a:off x="535920" y="1828801"/>
            <a:ext cx="6787445" cy="666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 b="1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body" idx="3"/>
          </p:nvPr>
        </p:nvSpPr>
        <p:spPr>
          <a:xfrm>
            <a:off x="535920" y="2661385"/>
            <a:ext cx="6787445" cy="312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9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0000" y="-6051"/>
            <a:ext cx="1487261" cy="902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990247" y="1957423"/>
            <a:ext cx="6958557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8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968310" y="1300374"/>
            <a:ext cx="5193792" cy="208503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6"/>
          <p:cNvSpPr txBox="1"/>
          <p:nvPr/>
        </p:nvSpPr>
        <p:spPr>
          <a:xfrm>
            <a:off x="8836292" y="6119769"/>
            <a:ext cx="243690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008E7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WWW.EAGE.ORG</a:t>
            </a:r>
            <a:endParaRPr sz="2000" b="1" i="0" u="none" strike="noStrike" cap="none">
              <a:solidFill>
                <a:srgbClr val="008E7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/>
          <p:nvPr/>
        </p:nvSpPr>
        <p:spPr>
          <a:xfrm>
            <a:off x="0" y="1554480"/>
            <a:ext cx="12192000" cy="4381498"/>
          </a:xfrm>
          <a:prstGeom prst="rect">
            <a:avLst/>
          </a:prstGeom>
          <a:solidFill>
            <a:srgbClr val="008F71"/>
          </a:solidFill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8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 sz="2200" b="1" i="0" u="none" strike="noStrike" cap="none">
                <a:solidFill>
                  <a:srgbClr val="008E7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body" idx="1"/>
          </p:nvPr>
        </p:nvSpPr>
        <p:spPr>
          <a:xfrm>
            <a:off x="540000" y="1825625"/>
            <a:ext cx="10813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cxnSp>
        <p:nvCxnSpPr>
          <p:cNvPr id="15" name="Google Shape;15;p8"/>
          <p:cNvCxnSpPr/>
          <p:nvPr/>
        </p:nvCxnSpPr>
        <p:spPr>
          <a:xfrm>
            <a:off x="2548800" y="866775"/>
            <a:ext cx="9644568" cy="0"/>
          </a:xfrm>
          <a:prstGeom prst="straightConnector1">
            <a:avLst/>
          </a:prstGeom>
          <a:noFill/>
          <a:ln w="25400" cap="rnd" cmpd="sng">
            <a:solidFill>
              <a:srgbClr val="575757"/>
            </a:solidFill>
            <a:prstDash val="dot"/>
            <a:round/>
            <a:headEnd type="none" w="sm" len="sm"/>
            <a:tailEnd type="none" w="sm" len="sm"/>
          </a:ln>
        </p:spPr>
      </p:cxnSp>
      <p:sp>
        <p:nvSpPr>
          <p:cNvPr id="16" name="Google Shape;16;p8"/>
          <p:cNvSpPr/>
          <p:nvPr/>
        </p:nvSpPr>
        <p:spPr>
          <a:xfrm>
            <a:off x="0" y="6632113"/>
            <a:ext cx="12192000" cy="225889"/>
          </a:xfrm>
          <a:prstGeom prst="rect">
            <a:avLst/>
          </a:prstGeom>
          <a:solidFill>
            <a:srgbClr val="008F7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id="17" name="Google Shape;17;p8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540000" y="-6051"/>
            <a:ext cx="1487261" cy="9021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/>
          <p:nvPr/>
        </p:nvSpPr>
        <p:spPr>
          <a:xfrm>
            <a:off x="0" y="1554480"/>
            <a:ext cx="12192000" cy="4381498"/>
          </a:xfrm>
          <a:prstGeom prst="rect">
            <a:avLst/>
          </a:prstGeom>
          <a:solidFill>
            <a:srgbClr val="575756"/>
          </a:solidFill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0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 sz="2200" b="1" i="0" u="none" strike="noStrike" cap="none">
                <a:solidFill>
                  <a:srgbClr val="008E7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540000" y="1825625"/>
            <a:ext cx="1100600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cxnSp>
        <p:nvCxnSpPr>
          <p:cNvPr id="50" name="Google Shape;50;p10"/>
          <p:cNvCxnSpPr/>
          <p:nvPr/>
        </p:nvCxnSpPr>
        <p:spPr>
          <a:xfrm>
            <a:off x="2548800" y="866775"/>
            <a:ext cx="9731432" cy="0"/>
          </a:xfrm>
          <a:prstGeom prst="straightConnector1">
            <a:avLst/>
          </a:prstGeom>
          <a:noFill/>
          <a:ln w="25400" cap="rnd" cmpd="sng">
            <a:solidFill>
              <a:srgbClr val="575757"/>
            </a:solidFill>
            <a:prstDash val="dot"/>
            <a:round/>
            <a:headEnd type="none" w="sm" len="sm"/>
            <a:tailEnd type="none" w="sm" len="sm"/>
          </a:ln>
        </p:spPr>
      </p:cxnSp>
      <p:sp>
        <p:nvSpPr>
          <p:cNvPr id="51" name="Google Shape;51;p10"/>
          <p:cNvSpPr/>
          <p:nvPr/>
        </p:nvSpPr>
        <p:spPr>
          <a:xfrm>
            <a:off x="0" y="6632113"/>
            <a:ext cx="12192000" cy="225889"/>
          </a:xfrm>
          <a:prstGeom prst="rect">
            <a:avLst/>
          </a:prstGeom>
          <a:solidFill>
            <a:srgbClr val="008F7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id="52" name="Google Shape;52;p10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540000" y="-6051"/>
            <a:ext cx="1487261" cy="9021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"/>
          <p:cNvSpPr/>
          <p:nvPr/>
        </p:nvSpPr>
        <p:spPr>
          <a:xfrm>
            <a:off x="0" y="1554480"/>
            <a:ext cx="12192000" cy="4381498"/>
          </a:xfrm>
          <a:prstGeom prst="rect">
            <a:avLst/>
          </a:prstGeom>
          <a:solidFill>
            <a:srgbClr val="EDEDED"/>
          </a:solidFill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2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 sz="2200" b="1" i="0" u="none" strike="noStrike" cap="none">
                <a:solidFill>
                  <a:srgbClr val="008E7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cxnSp>
        <p:nvCxnSpPr>
          <p:cNvPr id="84" name="Google Shape;84;p12"/>
          <p:cNvCxnSpPr/>
          <p:nvPr/>
        </p:nvCxnSpPr>
        <p:spPr>
          <a:xfrm>
            <a:off x="2548800" y="866775"/>
            <a:ext cx="9699347" cy="0"/>
          </a:xfrm>
          <a:prstGeom prst="straightConnector1">
            <a:avLst/>
          </a:prstGeom>
          <a:noFill/>
          <a:ln w="25400" cap="rnd" cmpd="sng">
            <a:solidFill>
              <a:srgbClr val="575757"/>
            </a:solidFill>
            <a:prstDash val="dot"/>
            <a:round/>
            <a:headEnd type="none" w="sm" len="sm"/>
            <a:tailEnd type="none" w="sm" len="sm"/>
          </a:ln>
        </p:spPr>
      </p:cxnSp>
      <p:sp>
        <p:nvSpPr>
          <p:cNvPr id="85" name="Google Shape;85;p12"/>
          <p:cNvSpPr/>
          <p:nvPr/>
        </p:nvSpPr>
        <p:spPr>
          <a:xfrm>
            <a:off x="0" y="6632113"/>
            <a:ext cx="12192000" cy="225889"/>
          </a:xfrm>
          <a:prstGeom prst="rect">
            <a:avLst/>
          </a:prstGeom>
          <a:solidFill>
            <a:srgbClr val="008F7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id="86" name="Google Shape;86;p12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540000" y="-6051"/>
            <a:ext cx="1487261" cy="9021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"/>
          <p:cNvSpPr txBox="1"/>
          <p:nvPr/>
        </p:nvSpPr>
        <p:spPr>
          <a:xfrm>
            <a:off x="5762445" y="3454326"/>
            <a:ext cx="5625983" cy="789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70707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rgbClr val="70707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0" name="Google Shape;120;p1"/>
          <p:cNvSpPr/>
          <p:nvPr/>
        </p:nvSpPr>
        <p:spPr>
          <a:xfrm>
            <a:off x="5986732" y="4647993"/>
            <a:ext cx="5401696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dirty="0">
                <a:solidFill>
                  <a:srgbClr val="666666"/>
                </a:solidFill>
                <a:effectLst/>
                <a:latin typeface="Droid Sans"/>
              </a:rPr>
              <a:t>Active integration of Sub-surface data: Building the bridge from Geophysics to Well and Reservoir Management</a:t>
            </a:r>
            <a:br>
              <a:rPr lang="en-US" sz="2000" b="1" dirty="0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en-US" sz="2000" dirty="0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23 November </a:t>
            </a:r>
            <a:r>
              <a:rPr lang="en-US" sz="2000" b="0" i="0" u="none" strike="noStrike" cap="none" dirty="0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2020</a:t>
            </a: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Online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</a:pPr>
            <a:r>
              <a:rPr lang="en-US"/>
              <a:t>YOUR PRESENTATION</a:t>
            </a:r>
            <a:endParaRPr/>
          </a:p>
        </p:txBody>
      </p:sp>
      <p:sp>
        <p:nvSpPr>
          <p:cNvPr id="126" name="Google Shape;126;p2"/>
          <p:cNvSpPr txBox="1">
            <a:spLocks noGrp="1"/>
          </p:cNvSpPr>
          <p:nvPr>
            <p:ph type="body" idx="1"/>
          </p:nvPr>
        </p:nvSpPr>
        <p:spPr>
          <a:xfrm>
            <a:off x="545443" y="3239218"/>
            <a:ext cx="11101114" cy="7418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n-US"/>
              <a:t>PLEASE NOTE: EAGE Presentation template is not mandatory to use, you are welcome to use your own organization template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</a:pPr>
            <a:endParaRPr/>
          </a:p>
        </p:txBody>
      </p:sp>
      <p:sp>
        <p:nvSpPr>
          <p:cNvPr id="132" name="Google Shape;132;p3"/>
          <p:cNvSpPr txBox="1">
            <a:spLocks noGrp="1"/>
          </p:cNvSpPr>
          <p:nvPr>
            <p:ph type="body" idx="1"/>
          </p:nvPr>
        </p:nvSpPr>
        <p:spPr>
          <a:xfrm>
            <a:off x="458283" y="2199737"/>
            <a:ext cx="10885453" cy="3209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3619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</a:pPr>
            <a:endParaRPr/>
          </a:p>
        </p:txBody>
      </p:sp>
      <p:sp>
        <p:nvSpPr>
          <p:cNvPr id="138" name="Google Shape;138;p4"/>
          <p:cNvSpPr txBox="1">
            <a:spLocks noGrp="1"/>
          </p:cNvSpPr>
          <p:nvPr>
            <p:ph type="body" idx="1"/>
          </p:nvPr>
        </p:nvSpPr>
        <p:spPr>
          <a:xfrm>
            <a:off x="944558" y="1837982"/>
            <a:ext cx="10131757" cy="3924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"/>
          <p:cNvSpPr txBox="1">
            <a:spLocks noGrp="1"/>
          </p:cNvSpPr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</a:pPr>
            <a:endParaRPr/>
          </a:p>
        </p:txBody>
      </p:sp>
      <p:sp>
        <p:nvSpPr>
          <p:cNvPr id="144" name="Google Shape;144;p5"/>
          <p:cNvSpPr txBox="1">
            <a:spLocks noGrp="1"/>
          </p:cNvSpPr>
          <p:nvPr>
            <p:ph type="body" idx="1"/>
          </p:nvPr>
        </p:nvSpPr>
        <p:spPr>
          <a:xfrm>
            <a:off x="441385" y="2510942"/>
            <a:ext cx="11309230" cy="2392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6"/>
              </a:buClr>
              <a:buSzPts val="20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Custom 2">
      <a:dk1>
        <a:srgbClr val="000000"/>
      </a:dk1>
      <a:lt1>
        <a:srgbClr val="FFFFFF"/>
      </a:lt1>
      <a:dk2>
        <a:srgbClr val="575756"/>
      </a:dk2>
      <a:lt2>
        <a:srgbClr val="EDEDED"/>
      </a:lt2>
      <a:accent1>
        <a:srgbClr val="009A7C"/>
      </a:accent1>
      <a:accent2>
        <a:srgbClr val="8E1859"/>
      </a:accent2>
      <a:accent3>
        <a:srgbClr val="9FB3C3"/>
      </a:accent3>
      <a:accent4>
        <a:srgbClr val="C79923"/>
      </a:accent4>
      <a:accent5>
        <a:srgbClr val="68B5E4"/>
      </a:accent5>
      <a:accent6>
        <a:srgbClr val="27275F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Custom 2">
      <a:dk1>
        <a:srgbClr val="000000"/>
      </a:dk1>
      <a:lt1>
        <a:srgbClr val="FFFFFF"/>
      </a:lt1>
      <a:dk2>
        <a:srgbClr val="575756"/>
      </a:dk2>
      <a:lt2>
        <a:srgbClr val="EDEDED"/>
      </a:lt2>
      <a:accent1>
        <a:srgbClr val="009A7C"/>
      </a:accent1>
      <a:accent2>
        <a:srgbClr val="8E1859"/>
      </a:accent2>
      <a:accent3>
        <a:srgbClr val="9FB3C3"/>
      </a:accent3>
      <a:accent4>
        <a:srgbClr val="C79923"/>
      </a:accent4>
      <a:accent5>
        <a:srgbClr val="68B5E4"/>
      </a:accent5>
      <a:accent6>
        <a:srgbClr val="27275F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Custom Design">
  <a:themeElements>
    <a:clrScheme name="Custom 2">
      <a:dk1>
        <a:srgbClr val="000000"/>
      </a:dk1>
      <a:lt1>
        <a:srgbClr val="FFFFFF"/>
      </a:lt1>
      <a:dk2>
        <a:srgbClr val="575756"/>
      </a:dk2>
      <a:lt2>
        <a:srgbClr val="EDEDED"/>
      </a:lt2>
      <a:accent1>
        <a:srgbClr val="009A7C"/>
      </a:accent1>
      <a:accent2>
        <a:srgbClr val="8E1859"/>
      </a:accent2>
      <a:accent3>
        <a:srgbClr val="9FB3C3"/>
      </a:accent3>
      <a:accent4>
        <a:srgbClr val="C79923"/>
      </a:accent4>
      <a:accent5>
        <a:srgbClr val="68B5E4"/>
      </a:accent5>
      <a:accent6>
        <a:srgbClr val="27275F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Widescreen</PresentationFormat>
  <Paragraphs>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Droid Sans</vt:lpstr>
      <vt:lpstr>Calibri</vt:lpstr>
      <vt:lpstr>Century Gothic</vt:lpstr>
      <vt:lpstr>Arial</vt:lpstr>
      <vt:lpstr>Office Theme</vt:lpstr>
      <vt:lpstr>Custom Design</vt:lpstr>
      <vt:lpstr>2_Custom Design</vt:lpstr>
      <vt:lpstr>1_Custom Design</vt:lpstr>
      <vt:lpstr>PowerPoint Presentation</vt:lpstr>
      <vt:lpstr>YOUR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Fahrid van Uitert</dc:creator>
  <cp:lastModifiedBy>Maliha Hillal Al Habsi</cp:lastModifiedBy>
  <cp:revision>1</cp:revision>
  <dcterms:created xsi:type="dcterms:W3CDTF">2015-12-09T13:34:49Z</dcterms:created>
  <dcterms:modified xsi:type="dcterms:W3CDTF">2020-10-05T10:47:20Z</dcterms:modified>
</cp:coreProperties>
</file>