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9" r:id="rId3"/>
    <p:sldMasterId id="214748366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94KRPhqYoiYpt5qF5nv6awk3Q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>
            <a:spLocks noGrp="1"/>
          </p:cNvSpPr>
          <p:nvPr>
            <p:ph type="pic" idx="2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8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body" idx="2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0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>
            <a:spLocks noGrp="1"/>
          </p:cNvSpPr>
          <p:nvPr>
            <p:ph type="pic" idx="2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body" idx="2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>
            <a:spLocks noGrp="1"/>
          </p:cNvSpPr>
          <p:nvPr>
            <p:ph type="pic" idx="3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>
            <a:spLocks noGrp="1"/>
          </p:cNvSpPr>
          <p:nvPr>
            <p:ph type="pic" idx="2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body" idx="3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>
            <a:spLocks noGrp="1"/>
          </p:cNvSpPr>
          <p:nvPr>
            <p:ph type="pic" idx="2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2448000" y="403200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10060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>
            <a:spLocks noGrp="1"/>
          </p:cNvSpPr>
          <p:nvPr>
            <p:ph type="pic" idx="2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2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3"/>
          <p:cNvSpPr>
            <a:spLocks noGrp="1"/>
          </p:cNvSpPr>
          <p:nvPr>
            <p:ph type="pic" idx="2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body" idx="1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body" idx="2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24"/>
          <p:cNvSpPr>
            <a:spLocks noGrp="1"/>
          </p:cNvSpPr>
          <p:nvPr>
            <p:ph type="pic" idx="3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>
            <a:spLocks noGrp="1"/>
          </p:cNvSpPr>
          <p:nvPr>
            <p:ph type="pic" idx="2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body" idx="1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body" idx="3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2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>
            <a:spLocks noGrp="1"/>
          </p:cNvSpPr>
          <p:nvPr>
            <p:ph type="pic" idx="2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3157728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>
            <a:spLocks noGrp="1"/>
          </p:cNvSpPr>
          <p:nvPr>
            <p:ph type="pic" idx="3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>
            <a:spLocks noGrp="1"/>
          </p:cNvSpPr>
          <p:nvPr>
            <p:ph type="pic" idx="2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3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90247" y="1957423"/>
            <a:ext cx="695855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68310" y="1300374"/>
            <a:ext cx="5193792" cy="20850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6"/>
          <p:cNvSpPr txBox="1"/>
          <p:nvPr/>
        </p:nvSpPr>
        <p:spPr>
          <a:xfrm>
            <a:off x="8836292" y="6119769"/>
            <a:ext cx="243690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WWW.EAGE.ORG</a:t>
            </a:r>
            <a:endParaRPr sz="2000" b="1" i="0" u="none" strike="noStrike" cap="none">
              <a:solidFill>
                <a:srgbClr val="008E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8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sz="22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081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5" name="Google Shape;15;p8"/>
          <p:cNvCxnSpPr/>
          <p:nvPr/>
        </p:nvCxnSpPr>
        <p:spPr>
          <a:xfrm>
            <a:off x="2548800" y="866775"/>
            <a:ext cx="9644568" cy="0"/>
          </a:xfrm>
          <a:prstGeom prst="straightConnector1">
            <a:avLst/>
          </a:prstGeom>
          <a:noFill/>
          <a:ln w="25400" cap="rnd" cmpd="sng">
            <a:solidFill>
              <a:srgbClr val="575757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6" name="Google Shape;16;p8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7" name="Google Shape;17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575756"/>
          </a:solidFill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sz="22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50" name="Google Shape;50;p10"/>
          <p:cNvCxnSpPr/>
          <p:nvPr/>
        </p:nvCxnSpPr>
        <p:spPr>
          <a:xfrm>
            <a:off x="2548800" y="866775"/>
            <a:ext cx="9731432" cy="0"/>
          </a:xfrm>
          <a:prstGeom prst="straightConnector1">
            <a:avLst/>
          </a:prstGeom>
          <a:noFill/>
          <a:ln w="25400" cap="rnd" cmpd="sng">
            <a:solidFill>
              <a:srgbClr val="575757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51" name="Google Shape;51;p10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52" name="Google Shape;52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sz="22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84" name="Google Shape;84;p12"/>
          <p:cNvCxnSpPr/>
          <p:nvPr/>
        </p:nvCxnSpPr>
        <p:spPr>
          <a:xfrm>
            <a:off x="2548800" y="866775"/>
            <a:ext cx="9699347" cy="0"/>
          </a:xfrm>
          <a:prstGeom prst="straightConnector1">
            <a:avLst/>
          </a:prstGeom>
          <a:noFill/>
          <a:ln w="25400" cap="rnd" cmpd="sng">
            <a:solidFill>
              <a:srgbClr val="575757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85" name="Google Shape;85;p12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6" name="Google Shape;86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/>
          <p:nvPr/>
        </p:nvSpPr>
        <p:spPr>
          <a:xfrm>
            <a:off x="5762445" y="3454326"/>
            <a:ext cx="5625983" cy="78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70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PRESENTATION TEMPLATE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70707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5986732" y="4647993"/>
            <a:ext cx="5401696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dirty="0">
                <a:solidFill>
                  <a:srgbClr val="666666"/>
                </a:solidFill>
                <a:effectLst/>
                <a:latin typeface="Droid Sans"/>
              </a:rPr>
              <a:t>Active integration of Sub-surface data: Building the bridge from Geophysics to Well and Reservoir Management</a:t>
            </a:r>
            <a:br>
              <a:rPr lang="en-US" sz="2000" b="1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2000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23 November </a:t>
            </a:r>
            <a:r>
              <a:rPr lang="en-US" sz="2000" b="0" i="0" u="none" strike="noStrike" cap="none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2020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Online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US"/>
              <a:t>YOUR PRESENTATION</a:t>
            </a:r>
            <a:endParaRPr/>
          </a:p>
        </p:txBody>
      </p:sp>
      <p:sp>
        <p:nvSpPr>
          <p:cNvPr id="126" name="Google Shape;126;p2"/>
          <p:cNvSpPr txBox="1">
            <a:spLocks noGrp="1"/>
          </p:cNvSpPr>
          <p:nvPr>
            <p:ph type="body" idx="1"/>
          </p:nvPr>
        </p:nvSpPr>
        <p:spPr>
          <a:xfrm>
            <a:off x="545443" y="3239218"/>
            <a:ext cx="11101114" cy="74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PLEASE NOTE: EAGE Presentation template is not mandatory to use, you are welcome to use your own organization template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endParaRPr/>
          </a:p>
        </p:txBody>
      </p:sp>
      <p:sp>
        <p:nvSpPr>
          <p:cNvPr id="132" name="Google Shape;132;p3"/>
          <p:cNvSpPr txBox="1">
            <a:spLocks noGrp="1"/>
          </p:cNvSpPr>
          <p:nvPr>
            <p:ph type="body" idx="1"/>
          </p:nvPr>
        </p:nvSpPr>
        <p:spPr>
          <a:xfrm>
            <a:off x="458283" y="2199737"/>
            <a:ext cx="10885453" cy="3209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361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body" idx="1"/>
          </p:nvPr>
        </p:nvSpPr>
        <p:spPr>
          <a:xfrm>
            <a:off x="944558" y="1837982"/>
            <a:ext cx="10131757" cy="392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1"/>
          </p:nvPr>
        </p:nvSpPr>
        <p:spPr>
          <a:xfrm>
            <a:off x="441385" y="2510942"/>
            <a:ext cx="11309230" cy="2392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Droid Sans</vt:lpstr>
      <vt:lpstr>Calibri</vt:lpstr>
      <vt:lpstr>Century Gothic</vt:lpstr>
      <vt:lpstr>Arial</vt:lpstr>
      <vt:lpstr>Office Theme</vt:lpstr>
      <vt:lpstr>Custom Design</vt:lpstr>
      <vt:lpstr>2_Custom Design</vt:lpstr>
      <vt:lpstr>1_Custom Design</vt:lpstr>
      <vt:lpstr>PowerPoint Presentation</vt:lpstr>
      <vt:lpstr>YOUR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Fahrid van Uitert</dc:creator>
  <cp:lastModifiedBy>Maliha Hillal Al Habsi</cp:lastModifiedBy>
  <cp:revision>1</cp:revision>
  <dcterms:created xsi:type="dcterms:W3CDTF">2015-12-09T13:34:49Z</dcterms:created>
  <dcterms:modified xsi:type="dcterms:W3CDTF">2020-10-05T10:47:20Z</dcterms:modified>
</cp:coreProperties>
</file>