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171C-5479-43DE-B063-59072FCE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CAC3C-C934-40C1-AED9-87A3FC1E3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7AA5F-7D2C-4D65-BE5F-52E8E598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3CAE-DB68-42E6-B007-9025FE8F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D2B6B-055A-4584-9145-DA90F9A0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9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8D0B-B0E2-48ED-AAB1-05562E86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DE576-732E-44F7-BC52-3F01773EE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5ED46-537A-4FE8-9F64-C0C18B41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783E6-99EA-445D-B08F-B412E742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4E0D6-4C64-412A-B355-2EEE9233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8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4C5A8-893B-49C2-BF82-B36ED775D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EDDD7-AC08-4ECC-9573-4276C95D8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AEFF-A565-4F52-9D29-F25D1C2A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42F65-7879-4CBE-A314-D56AE655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4309-BB8A-4350-AB54-C7F6BC40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E5C9-0E87-4288-8D5C-F94FD373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D649C-EC1F-41BE-A5B6-6FA8823B7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F1729-A62F-4185-9F58-F82EFE1D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E97B7-1100-48C7-88AB-57689F3D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FD9B9-C5A8-49B9-B7FF-3C287ADA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BE94-724D-4353-BCF9-FB5946FA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FFBFD-E389-48C6-9B07-025E8398A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FBC95-50B9-4EAF-AF16-8EB09B2C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E6C67-D066-4E60-AE54-E1C3432E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08753-E67A-4111-A607-EEE03552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6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533D-937C-48C9-AB36-AD7AD5DB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FEDA9-C23F-48A8-A7D6-DAC3B7BFE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CE552-BB74-494F-BBD4-4626984EE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CC724-2A32-4917-90DC-BCF3D5C0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F49AD-70BB-4B4B-996F-44DD4C5C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AEC9-8F46-4B69-BF86-D98D2003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9A60-4D12-4004-AB2A-CA5C2C70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D814A-04D3-48D2-9FDA-18D914CAD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11A3-550F-4FA0-A0D1-8C90AA8CF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73BD0-6D10-4EA5-8775-611693269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ADE8E-15C6-4D9E-ACA4-B373828E5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DB9C6-6B3B-4633-9301-55E281E8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AD0B3-3F82-473C-A049-65217BCA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9D7640-B676-4743-86A7-39DCE095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E9D1-E777-49D3-AEFC-E31B5A39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28C16-CA7D-4F4B-B2AC-CD1E603B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2EC3C-6E94-4237-9C11-22E4A13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2697F-A580-4460-A4BF-E5845C2C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0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B43C3-6FAE-401E-A9CF-2519AED4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0B0FD-2519-42EF-B726-37EC7C82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D9A0E-746C-493F-9E78-0B54162C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B3E1A-152D-48D1-AEB3-15421502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46BE5-9F55-4E0B-8479-84554311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65D4C-AAD6-4B43-997C-5AFB61BC5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1BE80-E725-424E-8640-67D3C7DA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F7383-EFFC-4C37-8C07-FDBFE7CE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D6FBD-A972-426A-BE12-BEA5C92D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FF0B-613B-473D-AF05-74E858AA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773D3-00ED-453D-AE5B-0325C4B4B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34383-9086-48BD-9AAB-1541CF7AA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681CE-4320-45E1-B718-A219B998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7784-5987-4088-A784-4E6EBC1D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AC1B3-1D6D-428F-AC55-C24935A0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6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F7AC9-44C8-43D3-9FFE-93BC42E4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5A9A7-56A9-4FB1-A9C7-000AD0F65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28A30-BE23-413D-BEDB-799B01943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2109-675A-4ECD-80A3-F0973F6BA1F7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1885A-5DC4-4DB3-A72C-4A26948C6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E10B2-9737-4F87-A051-F7EB2EFBC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E4850-617A-4F58-8F3A-7760B23F9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8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6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97D8427-C778-4212-8172-6C62D7F4EE49}"/>
              </a:ext>
            </a:extLst>
          </p:cNvPr>
          <p:cNvSpPr txBox="1">
            <a:spLocks/>
          </p:cNvSpPr>
          <p:nvPr/>
        </p:nvSpPr>
        <p:spPr>
          <a:xfrm>
            <a:off x="545443" y="3239218"/>
            <a:ext cx="11101114" cy="741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PLEASE NOTE: EAGE Presentation template is not mandatory to use, you are welcome to use your own organization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55192-191F-4DB4-B793-8231A48E9633}"/>
              </a:ext>
            </a:extLst>
          </p:cNvPr>
          <p:cNvSpPr txBox="1"/>
          <p:nvPr/>
        </p:nvSpPr>
        <p:spPr>
          <a:xfrm>
            <a:off x="4359965" y="900283"/>
            <a:ext cx="783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edit title.</a:t>
            </a:r>
          </a:p>
        </p:txBody>
      </p:sp>
    </p:spTree>
    <p:extLst>
      <p:ext uri="{BB962C8B-B14F-4D97-AF65-F5344CB8AC3E}">
        <p14:creationId xmlns:p14="http://schemas.microsoft.com/office/powerpoint/2010/main" val="42448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6B041CF-D408-475F-995D-96872FE24A42}"/>
              </a:ext>
            </a:extLst>
          </p:cNvPr>
          <p:cNvSpPr txBox="1">
            <a:spLocks/>
          </p:cNvSpPr>
          <p:nvPr/>
        </p:nvSpPr>
        <p:spPr>
          <a:xfrm>
            <a:off x="545443" y="3239218"/>
            <a:ext cx="11101114" cy="741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B8884-22FD-40A1-98F4-737C7DFE1963}"/>
              </a:ext>
            </a:extLst>
          </p:cNvPr>
          <p:cNvSpPr txBox="1"/>
          <p:nvPr/>
        </p:nvSpPr>
        <p:spPr>
          <a:xfrm>
            <a:off x="4359965" y="900283"/>
            <a:ext cx="783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edit title.</a:t>
            </a:r>
          </a:p>
        </p:txBody>
      </p:sp>
    </p:spTree>
    <p:extLst>
      <p:ext uri="{BB962C8B-B14F-4D97-AF65-F5344CB8AC3E}">
        <p14:creationId xmlns:p14="http://schemas.microsoft.com/office/powerpoint/2010/main" val="141803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Maliha Hillal Al Habsi</dc:creator>
  <cp:lastModifiedBy>Maliha Hillal Al Habsi</cp:lastModifiedBy>
  <cp:revision>2</cp:revision>
  <dcterms:created xsi:type="dcterms:W3CDTF">2021-06-23T07:32:43Z</dcterms:created>
  <dcterms:modified xsi:type="dcterms:W3CDTF">2021-06-23T10:48:34Z</dcterms:modified>
</cp:coreProperties>
</file>