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glq288cWC1NNQ+RdQHWbtM1H3T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429-UAN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