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e3bc8725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e3bc8725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3bc87252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e3bc87252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3bc87252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3bc87252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e3bc87252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e3bc87252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