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e3bc87252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e3bc87252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e3bc872527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e3bc87252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e3bc872527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e3bc87252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e3bc87252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e3bc87252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