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9" r:id="rId3"/>
    <p:sldMasterId id="214748366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Robot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h1OtCphxKRFz29gGu1SwZLaEIT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 txBox="1">
            <a:spLocks noGrp="1"/>
          </p:cNvSpPr>
          <p:nvPr>
            <p:ph type="title"/>
          </p:nvPr>
        </p:nvSpPr>
        <p:spPr>
          <a:xfrm>
            <a:off x="2448000" y="403200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24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3157728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90247" y="1957423"/>
            <a:ext cx="69585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8310" y="1300374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7"/>
          <p:cNvSpPr txBox="1"/>
          <p:nvPr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sz="2000" b="1" i="0" u="none" strike="noStrike" cap="non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5" name="Google Shape;15;p9"/>
          <p:cNvCxnSpPr/>
          <p:nvPr/>
        </p:nvCxnSpPr>
        <p:spPr>
          <a:xfrm>
            <a:off x="2548800" y="866775"/>
            <a:ext cx="9644568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6" name="Google Shape;16;p9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7" name="Google Shape;17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11"/>
          <p:cNvCxnSpPr/>
          <p:nvPr/>
        </p:nvCxnSpPr>
        <p:spPr>
          <a:xfrm>
            <a:off x="2548800" y="866775"/>
            <a:ext cx="9731432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51" name="Google Shape;51;p11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2" name="Google Shape;52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84" name="Google Shape;84;p13"/>
          <p:cNvCxnSpPr/>
          <p:nvPr/>
        </p:nvCxnSpPr>
        <p:spPr>
          <a:xfrm>
            <a:off x="2548800" y="866775"/>
            <a:ext cx="9699347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85" name="Google Shape;85;p13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tja@eage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/>
        </p:nvSpPr>
        <p:spPr>
          <a:xfrm>
            <a:off x="6096000" y="3454326"/>
            <a:ext cx="5292428" cy="78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7070"/>
              </a:buClr>
              <a:buSzPts val="4000"/>
              <a:buFont typeface="Arial"/>
              <a:buNone/>
            </a:pPr>
            <a:r>
              <a:rPr lang="en-GB" sz="4000" b="1" i="0" u="none" strike="noStrike" cap="none">
                <a:solidFill>
                  <a:srgbClr val="70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SPEAKER GUIDELINES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70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986732" y="4570814"/>
            <a:ext cx="5401696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First EAGE Workshop on Geothermal Energy and Hydro Power</a:t>
            </a:r>
            <a:br>
              <a:rPr lang="en-US" sz="2000" b="1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7-9 December </a:t>
            </a:r>
            <a:r>
              <a:rPr lang="en-US" sz="2000" b="0" i="0" u="none" strike="noStrike" cap="none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2020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Online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PREPARING YOUR PRESENTATION</a:t>
            </a:r>
            <a:endParaRPr/>
          </a:p>
        </p:txBody>
      </p:sp>
      <p:sp>
        <p:nvSpPr>
          <p:cNvPr id="126" name="Google Shape;126;p2"/>
          <p:cNvSpPr txBox="1">
            <a:spLocks noGrp="1"/>
          </p:cNvSpPr>
          <p:nvPr>
            <p:ph type="body" idx="1"/>
          </p:nvPr>
        </p:nvSpPr>
        <p:spPr>
          <a:xfrm>
            <a:off x="545400" y="1996099"/>
            <a:ext cx="11101200" cy="3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Presenters will be allocated 20 minutes each for their presentations and a 5 minute Q&amp;A.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The structure of a good presentation is as follows: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Define the subject, give a general outline and state the goals of your presentation in the introduction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Show the details of your work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Summarise the findings/conclusion 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Please remember the findings/conclusions are often the most important part, leave time to get through these slides without rushing. 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If you wish to run a movie please notify us via email as we will need to test that it works prior to your session.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1112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50"/>
              <a:buNone/>
            </a:pPr>
            <a:endParaRPr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PRESENTER CHECKLIST</a:t>
            </a:r>
            <a:endParaRPr/>
          </a:p>
        </p:txBody>
      </p:sp>
      <p:sp>
        <p:nvSpPr>
          <p:cNvPr id="132" name="Google Shape;132;p3"/>
          <p:cNvSpPr txBox="1">
            <a:spLocks noGrp="1"/>
          </p:cNvSpPr>
          <p:nvPr>
            <p:ph type="body" idx="1"/>
          </p:nvPr>
        </p:nvSpPr>
        <p:spPr>
          <a:xfrm>
            <a:off x="458275" y="1707025"/>
            <a:ext cx="10885500" cy="4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Get plenty of rest before and have a bottle of water next to you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Have a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clean desktop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- close all applications except what you’ll need e.g. presentation slides or website pages.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Make sure you’re in a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quiet place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where there won’t be much background noise or interruptions (e.g. a ringing office phone)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Click on the Join the webinar link 10-15 minutes before the appointed time to get set up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Run a check-up test of your audio levels: It is preferable to use the same setup during the run-through and the live event.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It's recommended to use a headset 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with an integrated microphone unless you’re in a completely noise-free area – the sound quality for other participants will be so much clearer that way. If you are using a wireless device, make sure it's charged.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Test your video quality - make sure there is light, the camera is aligned well with your face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Make sure you’re on full screen presentation mode and participants are seeing the correct view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look better on video try not to touch your face, hair. Consider limiting your gestures reasonably.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SLIDES – DO’S &amp; DON’TS</a:t>
            </a: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body" idx="1"/>
          </p:nvPr>
        </p:nvSpPr>
        <p:spPr>
          <a:xfrm>
            <a:off x="944558" y="1942807"/>
            <a:ext cx="10131900" cy="39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It is acceptable to use your company template for the PowerPoint slides provided that the logo is discreet.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Your presentation should not be commercial or a sales pitch in any way.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Check that all animation sequences are working correctly.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Run through the presentation to check you are within the 20 minute limit.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dirty="0"/>
          </a:p>
        </p:txBody>
      </p:sp>
      <p:pic>
        <p:nvPicPr>
          <p:cNvPr id="139" name="Google Shape;13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21922" y="99889"/>
            <a:ext cx="604894" cy="604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SLIDES – DO’S &amp; DON’TS</a:t>
            </a:r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body" idx="1"/>
          </p:nvPr>
        </p:nvSpPr>
        <p:spPr>
          <a:xfrm>
            <a:off x="854015" y="2027208"/>
            <a:ext cx="10433185" cy="3364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Think about the colours you will use in the presentation – yellow cannot be seen on  a white background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Don’t place too many small images onto the same slide.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entury Gothic"/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Please limit the number of slides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/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22363" y="77063"/>
            <a:ext cx="987648" cy="650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EAGE CONTACTS</a:t>
            </a:r>
            <a:endParaRPr/>
          </a:p>
        </p:txBody>
      </p:sp>
      <p:sp>
        <p:nvSpPr>
          <p:cNvPr id="152" name="Google Shape;152;p6"/>
          <p:cNvSpPr txBox="1">
            <a:spLocks noGrp="1"/>
          </p:cNvSpPr>
          <p:nvPr>
            <p:ph type="body" idx="1"/>
          </p:nvPr>
        </p:nvSpPr>
        <p:spPr>
          <a:xfrm>
            <a:off x="441385" y="3094917"/>
            <a:ext cx="11309100" cy="23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rPr lang="en-GB" dirty="0">
                <a:latin typeface="Roboto"/>
                <a:ea typeface="Roboto"/>
                <a:cs typeface="Roboto"/>
                <a:sym typeface="Roboto"/>
              </a:rPr>
              <a:t>If you have any queries please contact: 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rPr lang="en-GB" b="1" dirty="0">
                <a:latin typeface="Roboto"/>
                <a:ea typeface="Roboto"/>
                <a:cs typeface="Roboto"/>
                <a:sym typeface="Roboto"/>
              </a:rPr>
              <a:t>Ms. Maliha </a:t>
            </a:r>
            <a:r>
              <a:rPr lang="en-GB" dirty="0">
                <a:latin typeface="Roboto"/>
                <a:ea typeface="Roboto"/>
                <a:cs typeface="Roboto"/>
                <a:sym typeface="Roboto"/>
              </a:rPr>
              <a:t>(Event Manager EAGE) via </a:t>
            </a:r>
            <a:r>
              <a:rPr lang="en-GB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</a:rPr>
              <a:t>mai</a:t>
            </a:r>
            <a:r>
              <a:rPr lang="en-GB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@eage.org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3600"/>
              <a:buNone/>
            </a:pPr>
            <a:endParaRPr sz="3600" b="1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01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459</Words>
  <Application>Microsoft Office PowerPoint</Application>
  <PresentationFormat>Widescreen</PresentationFormat>
  <Paragraphs>38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Century Gothic</vt:lpstr>
      <vt:lpstr>Roboto</vt:lpstr>
      <vt:lpstr>Office Theme</vt:lpstr>
      <vt:lpstr>Custom Design</vt:lpstr>
      <vt:lpstr>2_Custom Design</vt:lpstr>
      <vt:lpstr>1_Custom Design</vt:lpstr>
      <vt:lpstr>PowerPoint Presentation</vt:lpstr>
      <vt:lpstr>PREPARING YOUR PRESENTATION</vt:lpstr>
      <vt:lpstr>PRESENTER CHECKLIST</vt:lpstr>
      <vt:lpstr>SLIDES – DO’S &amp; DON’TS</vt:lpstr>
      <vt:lpstr>SLIDES – DO’S &amp; DON’TS</vt:lpstr>
      <vt:lpstr>EAGE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2</cp:revision>
  <dcterms:created xsi:type="dcterms:W3CDTF">2015-12-09T13:34:49Z</dcterms:created>
  <dcterms:modified xsi:type="dcterms:W3CDTF">2020-09-14T10:14:16Z</dcterms:modified>
</cp:coreProperties>
</file>