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71"/>
  </p:normalViewPr>
  <p:slideViewPr>
    <p:cSldViewPr snapToGrid="0" snapToObjects="1">
      <p:cViewPr varScale="1">
        <p:scale>
          <a:sx n="90" d="100"/>
          <a:sy n="90" d="100"/>
        </p:scale>
        <p:origin x="23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98904-D6D3-B84B-BBF2-1A22D21765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94D851-15D4-DF4F-BEC0-ADD0108B57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ADDD7-1F57-B34B-B2E1-DEAEB2450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FDC6-8607-134A-930F-4CEE566FCA7A}" type="datetimeFigureOut">
              <a:rPr lang="en-NL" smtClean="0"/>
              <a:t>25/04/2022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1E514-56F3-BF45-BDC6-6284DDC2F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62BE0-440D-4F44-9150-0804A5B74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363-E98A-394E-8BDE-4030A1A9652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08682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D2AC9-9266-444B-998B-5AC72838D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19C0D7-F229-8643-B05B-E0E6CB90B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24168-D3AB-9045-850C-60C307D6A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FDC6-8607-134A-930F-4CEE566FCA7A}" type="datetimeFigureOut">
              <a:rPr lang="en-NL" smtClean="0"/>
              <a:t>25/04/2022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1A9A4-2A2F-944F-B46E-383654D5E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C2998-5C57-DD48-81FA-CC8CF81B0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363-E98A-394E-8BDE-4030A1A9652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8608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487FC-34AF-514D-8520-DAA590A7E4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1CFD62-B834-4147-9811-193CF7838F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F8660-7E7C-B743-8D53-C84E48366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FDC6-8607-134A-930F-4CEE566FCA7A}" type="datetimeFigureOut">
              <a:rPr lang="en-NL" smtClean="0"/>
              <a:t>25/04/2022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C1EDC-076E-AB46-931E-8D694727E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A9A3A-8154-7F47-B8EA-27A47C1BF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363-E98A-394E-8BDE-4030A1A9652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47124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3160B-0FB5-954E-9EF4-D04BE3D19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D84BB-C8B6-1F4F-8B54-63C51D259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4451C-8130-924A-AB6E-8347370FD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FDC6-8607-134A-930F-4CEE566FCA7A}" type="datetimeFigureOut">
              <a:rPr lang="en-NL" smtClean="0"/>
              <a:t>25/04/2022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2B901-915D-D348-A644-4FAED0ADC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9F02A-E99B-A744-99A0-A7CBD9E1E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363-E98A-394E-8BDE-4030A1A9652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288254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ECD1B-9DF3-1E49-8B74-FA4C5A7C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6738FB-0B55-FF45-B877-D3761F23A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C11E2-32EA-DC41-B22E-DA39EFC76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FDC6-8607-134A-930F-4CEE566FCA7A}" type="datetimeFigureOut">
              <a:rPr lang="en-NL" smtClean="0"/>
              <a:t>25/04/2022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484DC-A9BB-BD4C-BB3E-E4AC1673D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86DBA-1A9F-9D4A-96E5-807C2E00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363-E98A-394E-8BDE-4030A1A9652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8855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ECF14-3095-4742-8F6D-15B43236A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B605E-A30B-7B41-8669-D187E07725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3063C-F335-4349-815D-A545F69A9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992922-0278-3643-8E18-BF33602DC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FDC6-8607-134A-930F-4CEE566FCA7A}" type="datetimeFigureOut">
              <a:rPr lang="en-NL" smtClean="0"/>
              <a:t>25/04/2022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8E45F5-DFDF-D740-A1FD-8B79148A6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AA26CC-CAE8-7D4A-8DE7-D04117879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363-E98A-394E-8BDE-4030A1A9652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8179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4F107-AD02-C949-B9AA-F803D7848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192B9F-1261-9E42-8CE0-6C4BF55DA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EE97B3-ECD2-5D4D-83E2-32D088033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50A69F-261B-C24E-BDD8-C0E063C382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5C41B2-E7E8-A04E-8CCC-EE1C4799D8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BF9CB4-E103-C941-AD3C-D91E2C86B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FDC6-8607-134A-930F-4CEE566FCA7A}" type="datetimeFigureOut">
              <a:rPr lang="en-NL" smtClean="0"/>
              <a:t>25/04/2022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1829-0A96-D04B-A36F-2E0C9B53E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099F32-8B97-1346-A8F0-C7AE020DD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363-E98A-394E-8BDE-4030A1A9652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028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49BEF-719D-A34E-AF25-EA885D975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155EC1-0550-5148-B8E0-FAC321B28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FDC6-8607-134A-930F-4CEE566FCA7A}" type="datetimeFigureOut">
              <a:rPr lang="en-NL" smtClean="0"/>
              <a:t>25/04/2022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43DB6E-6F5E-1745-AE33-E1A0FFB94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59FB1C-AF99-1B47-81E2-7115D89FD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363-E98A-394E-8BDE-4030A1A9652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19652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BBC349-0278-9345-9704-E736B6DF5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FDC6-8607-134A-930F-4CEE566FCA7A}" type="datetimeFigureOut">
              <a:rPr lang="en-NL" smtClean="0"/>
              <a:t>25/04/2022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7E1A84-F494-A048-8A7A-3F5C66C30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41F1B8-BFDA-F749-8DFE-78FA30A20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363-E98A-394E-8BDE-4030A1A9652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16831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AC04F-15A5-144F-A6AD-1C5CFD380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161D5-1990-2C4D-9B56-2FEF9EE89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21DAD5-8BE7-3C42-81DA-F109849442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42530D-44C3-9446-A301-157F391E0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FDC6-8607-134A-930F-4CEE566FCA7A}" type="datetimeFigureOut">
              <a:rPr lang="en-NL" smtClean="0"/>
              <a:t>25/04/2022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180317-DC58-7342-800C-CF5E98221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3F9FA7-698B-6240-9375-A7B1A7B3F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363-E98A-394E-8BDE-4030A1A9652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3020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9C394-CC9B-EC4E-A9EE-B2319EF0B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D2E9E4-FF1E-2441-8C48-BEE4DC9D1E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EE9B40-C252-F745-B850-00C8AE4A9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4DBB4B-8E1E-2444-B9E3-543D0C2DF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8FDC6-8607-134A-930F-4CEE566FCA7A}" type="datetimeFigureOut">
              <a:rPr lang="en-NL" smtClean="0"/>
              <a:t>25/04/2022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7F98DB-0FF9-994F-AB6B-410421B51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B34E19-BB40-CB4B-9192-979CE0C4E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E363-E98A-394E-8BDE-4030A1A9652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763514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E08F3D-9789-7641-8F9E-22C90D3AD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B41928-9511-464C-A64F-5AFB8A37F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D8AA3-D3E9-B943-957D-73A564B673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8FDC6-8607-134A-930F-4CEE566FCA7A}" type="datetimeFigureOut">
              <a:rPr lang="en-NL" smtClean="0"/>
              <a:t>25/04/2022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20DB7-7710-5D44-B690-7114BBE512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B53F1-6B85-284D-8972-E8C52C6857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5E363-E98A-394E-8BDE-4030A1A96521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83523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0D9F4-7509-DC47-BC13-0100C278A1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3CB03B-3B4C-A940-B3DD-83B1CA7CAE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5" name="Picture 4" descr="A screenshot of a video game&#10;&#10;Description automatically generated with medium confidence">
            <a:extLst>
              <a:ext uri="{FF2B5EF4-FFF2-40B4-BE49-F238E27FC236}">
                <a16:creationId xmlns:a16="http://schemas.microsoft.com/office/drawing/2014/main" id="{A2129C6D-EC16-C542-A4DF-3DF0F90871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07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794C516C-309F-7B46-83A1-FE767EED24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0C6421C-A98C-AA47-AB73-7A47361F0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64659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794C516C-309F-7B46-83A1-FE767EED24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0C6421C-A98C-AA47-AB73-7A47361F0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300047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Contreras</dc:creator>
  <cp:lastModifiedBy>Angela Contreras</cp:lastModifiedBy>
  <cp:revision>1</cp:revision>
  <dcterms:created xsi:type="dcterms:W3CDTF">2022-04-25T22:01:25Z</dcterms:created>
  <dcterms:modified xsi:type="dcterms:W3CDTF">2022-04-25T22:03:04Z</dcterms:modified>
</cp:coreProperties>
</file>