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1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98904-D6D3-B84B-BBF2-1A22D2176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4D851-15D4-DF4F-BEC0-ADD0108B5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ADDD7-1F57-B34B-B2E1-DEAEB245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1E514-56F3-BF45-BDC6-6284DDC2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2BE0-440D-4F44-9150-0804A5B7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868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2AC9-9266-444B-998B-5AC72838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9C0D7-F229-8643-B05B-E0E6CB90B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24168-D3AB-9045-850C-60C307D6A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1A9A4-2A2F-944F-B46E-383654D5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C2998-5C57-DD48-81FA-CC8CF81B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60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487FC-34AF-514D-8520-DAA590A7E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CFD62-B834-4147-9811-193CF7838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8660-7E7C-B743-8D53-C84E48366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C1EDC-076E-AB46-931E-8D694727E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A9A3A-8154-7F47-B8EA-27A47C1BF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712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3160B-0FB5-954E-9EF4-D04BE3D19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84BB-C8B6-1F4F-8B54-63C51D259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4451C-8130-924A-AB6E-8347370F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2B901-915D-D348-A644-4FAED0AD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9F02A-E99B-A744-99A0-A7CBD9E1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8825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ECD1B-9DF3-1E49-8B74-FA4C5A7C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738FB-0B55-FF45-B877-D3761F23A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C11E2-32EA-DC41-B22E-DA39EFC7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484DC-A9BB-BD4C-BB3E-E4AC1673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86DBA-1A9F-9D4A-96E5-807C2E00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8855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CF14-3095-4742-8F6D-15B43236A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605E-A30B-7B41-8669-D187E0772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3063C-F335-4349-815D-A545F69A9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92922-0278-3643-8E18-BF33602DC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E45F5-DFDF-D740-A1FD-8B79148A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A26CC-CAE8-7D4A-8DE7-D0411787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8179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F107-AD02-C949-B9AA-F803D784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92B9F-1261-9E42-8CE0-6C4BF55DA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E97B3-ECD2-5D4D-83E2-32D088033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50A69F-261B-C24E-BDD8-C0E063C382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5C41B2-E7E8-A04E-8CCC-EE1C4799D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BF9CB4-E103-C941-AD3C-D91E2C86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1829-0A96-D04B-A36F-2E0C9B53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099F32-8B97-1346-A8F0-C7AE020DD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2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9BEF-719D-A34E-AF25-EA885D975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55EC1-0550-5148-B8E0-FAC321B2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3DB6E-6F5E-1745-AE33-E1A0FFB94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59FB1C-AF99-1B47-81E2-7115D89F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965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BBC349-0278-9345-9704-E736B6DF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E1A84-F494-A048-8A7A-3F5C66C30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1F1B8-BFDA-F749-8DFE-78FA30A2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1683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C04F-15A5-144F-A6AD-1C5CFD380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161D5-1990-2C4D-9B56-2FEF9EE89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1DAD5-8BE7-3C42-81DA-F10984944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2530D-44C3-9446-A301-157F391E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80317-DC58-7342-800C-CF5E98221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F9FA7-698B-6240-9375-A7B1A7B3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3020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9C394-CC9B-EC4E-A9EE-B2319EF0B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2E9E4-FF1E-2441-8C48-BEE4DC9D1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E9B40-C252-F745-B850-00C8AE4A9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DBB4B-8E1E-2444-B9E3-543D0C2DF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F98DB-0FF9-994F-AB6B-410421B51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34E19-BB40-CB4B-9192-979CE0C4E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6351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E08F3D-9789-7641-8F9E-22C90D3A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41928-9511-464C-A64F-5AFB8A37F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D8AA3-D3E9-B943-957D-73A564B673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8FDC6-8607-134A-930F-4CEE566FCA7A}" type="datetimeFigureOut">
              <a:rPr lang="en-NL" smtClean="0"/>
              <a:t>25/04/2022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20DB7-7710-5D44-B690-7114BBE51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B53F1-6B85-284D-8972-E8C52C685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5E363-E98A-394E-8BDE-4030A1A96521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8352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D9F4-7509-DC47-BC13-0100C278A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CB03B-3B4C-A940-B3DD-83B1CA7CAE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Picture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A2129C6D-EC16-C542-A4DF-3DF0F9087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07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94C516C-309F-7B46-83A1-FE767EED2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C6421C-A98C-AA47-AB73-7A47361F0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6465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94C516C-309F-7B46-83A1-FE767EED2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C6421C-A98C-AA47-AB73-7A47361F0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04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Contreras</dc:creator>
  <cp:lastModifiedBy>Angela Contreras</cp:lastModifiedBy>
  <cp:revision>1</cp:revision>
  <dcterms:created xsi:type="dcterms:W3CDTF">2022-04-25T22:01:25Z</dcterms:created>
  <dcterms:modified xsi:type="dcterms:W3CDTF">2022-04-25T22:03:04Z</dcterms:modified>
</cp:coreProperties>
</file>