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6" r:id="rId3"/>
  </p:sldIdLst>
  <p:sldSz cx="21599525" cy="12239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/>
    <p:restoredTop sz="94628"/>
  </p:normalViewPr>
  <p:slideViewPr>
    <p:cSldViewPr snapToGrid="0" snapToObjects="1">
      <p:cViewPr varScale="1">
        <p:scale>
          <a:sx n="51" d="100"/>
          <a:sy n="51" d="100"/>
        </p:scale>
        <p:origin x="28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86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3007-F258-6C49-A6FA-C637CDB7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517" y="243661"/>
            <a:ext cx="17228539" cy="1189810"/>
          </a:xfrm>
        </p:spPr>
        <p:txBody>
          <a:bodyPr>
            <a:normAutofit/>
          </a:bodyPr>
          <a:lstStyle>
            <a:lvl1pPr>
              <a:defRPr sz="7086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7EF0-F633-DE49-9048-D8D647E1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515" y="1714497"/>
            <a:ext cx="17228539" cy="1028146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7624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651647"/>
            <a:ext cx="18629590" cy="236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3258233"/>
            <a:ext cx="18629590" cy="77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11344320"/>
            <a:ext cx="4859893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B4D7-A71A-0246-A04D-8306BC2B2CAE}" type="datetimeFigureOut">
              <a:rPr lang="en-NL" smtClean="0"/>
              <a:t>8/6/21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11344320"/>
            <a:ext cx="7289840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11344320"/>
            <a:ext cx="4859893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BDAF-0E9F-9E4D-BE3E-211CBA6A81E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30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619951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988" indent="-404988" algn="l" defTabSz="16199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4939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4914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4890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4865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4841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4816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4792" indent="-404988" algn="l" defTabSz="1619951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09976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19951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29927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39902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49878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59853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69829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79804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818D-6FD8-4AC0-82E4-04416AC2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967" y="691809"/>
            <a:ext cx="18629590" cy="1067013"/>
          </a:xfrm>
        </p:spPr>
        <p:txBody>
          <a:bodyPr>
            <a:noAutofit/>
          </a:bodyPr>
          <a:lstStyle/>
          <a:p>
            <a:r>
              <a:rPr lang="en-US" altLang="en-US" sz="496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US" sz="496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0EBF-E346-432D-9799-52563698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967" y="1758821"/>
            <a:ext cx="18629590" cy="9229322"/>
          </a:xfrm>
        </p:spPr>
        <p:txBody>
          <a:bodyPr>
            <a:normAutofit fontScale="55000" lnSpcReduction="20000"/>
          </a:bodyPr>
          <a:lstStyle/>
          <a:p>
            <a:r>
              <a:rPr lang="nl-NL" sz="5500" b="1" dirty="0" err="1"/>
              <a:t>This</a:t>
            </a:r>
            <a:r>
              <a:rPr lang="nl-NL" sz="5500" b="1" dirty="0"/>
              <a:t> PowerPoint Template </a:t>
            </a:r>
            <a:r>
              <a:rPr lang="nl-NL" sz="5500" b="1" dirty="0" err="1"/>
              <a:t>for</a:t>
            </a:r>
            <a:r>
              <a:rPr lang="nl-NL" sz="5500" b="1" dirty="0"/>
              <a:t> Poster </a:t>
            </a:r>
            <a:r>
              <a:rPr lang="nl-NL" sz="5500" b="1" dirty="0" err="1"/>
              <a:t>Presentations</a:t>
            </a:r>
            <a:r>
              <a:rPr lang="nl-NL" sz="5500" b="1" dirty="0"/>
              <a:t> is </a:t>
            </a:r>
            <a:r>
              <a:rPr lang="nl-NL" sz="5500" b="1" dirty="0" err="1"/>
              <a:t>to</a:t>
            </a:r>
            <a:r>
              <a:rPr lang="nl-NL" sz="5500" b="1" dirty="0"/>
              <a:t> </a:t>
            </a:r>
            <a:r>
              <a:rPr lang="nl-NL" sz="5500" b="1" dirty="0" err="1"/>
              <a:t>be</a:t>
            </a:r>
            <a:r>
              <a:rPr lang="nl-NL" sz="5500" b="1" dirty="0"/>
              <a:t> </a:t>
            </a:r>
            <a:r>
              <a:rPr lang="nl-NL" sz="5500" b="1" dirty="0" err="1"/>
              <a:t>used</a:t>
            </a:r>
            <a:r>
              <a:rPr lang="nl-NL" sz="5500" b="1" dirty="0"/>
              <a:t> </a:t>
            </a:r>
            <a:r>
              <a:rPr lang="nl-NL" sz="5500" b="1" dirty="0" err="1"/>
              <a:t>for</a:t>
            </a:r>
            <a:r>
              <a:rPr lang="nl-NL" sz="5500" b="1" dirty="0"/>
              <a:t> in person </a:t>
            </a:r>
            <a:r>
              <a:rPr lang="nl-NL" sz="5500" b="1" dirty="0" err="1"/>
              <a:t>presentations</a:t>
            </a:r>
            <a:r>
              <a:rPr lang="nl-NL" sz="5500" b="1" dirty="0"/>
              <a:t> </a:t>
            </a:r>
            <a:r>
              <a:rPr lang="nl-NL" sz="5500" b="1" dirty="0" err="1"/>
              <a:t>only</a:t>
            </a:r>
            <a:r>
              <a:rPr lang="nl-NL" sz="5800" b="1" dirty="0"/>
              <a:t>!</a:t>
            </a:r>
            <a:endParaRPr lang="nl-NL" sz="5800" dirty="0"/>
          </a:p>
          <a:p>
            <a:pPr marL="0" indent="0">
              <a:buNone/>
            </a:pPr>
            <a:endParaRPr lang="nl-NL" sz="5492" dirty="0"/>
          </a:p>
          <a:p>
            <a:pPr marL="506235" indent="-506235"/>
            <a:r>
              <a:rPr lang="nl-NL" sz="5492" dirty="0" err="1"/>
              <a:t>Please</a:t>
            </a:r>
            <a:r>
              <a:rPr lang="nl-NL" sz="5492" dirty="0"/>
              <a:t> </a:t>
            </a:r>
            <a:r>
              <a:rPr lang="nl-NL" sz="5492" dirty="0" err="1"/>
              <a:t>create</a:t>
            </a:r>
            <a:r>
              <a:rPr lang="nl-NL" sz="5492" dirty="0"/>
              <a:t> </a:t>
            </a:r>
            <a:r>
              <a:rPr lang="nl-NL" sz="5492" dirty="0" err="1"/>
              <a:t>your</a:t>
            </a:r>
            <a:r>
              <a:rPr lang="nl-NL" sz="5492" dirty="0"/>
              <a:t> e-Poster as a 1 page PDF file in </a:t>
            </a:r>
            <a:r>
              <a:rPr lang="nl-NL" sz="5492" b="1" dirty="0"/>
              <a:t>Landscape</a:t>
            </a:r>
            <a:r>
              <a:rPr lang="nl-NL" sz="5492" dirty="0"/>
              <a:t> </a:t>
            </a:r>
            <a:r>
              <a:rPr lang="nl-NL" sz="5492" dirty="0" err="1"/>
              <a:t>orientation</a:t>
            </a:r>
            <a:r>
              <a:rPr lang="nl-NL" sz="5492" dirty="0"/>
              <a:t>;</a:t>
            </a:r>
          </a:p>
          <a:p>
            <a:pPr marL="506235" indent="-506235"/>
            <a:r>
              <a:rPr lang="nl-NL" sz="5492" dirty="0" err="1"/>
              <a:t>Section</a:t>
            </a:r>
            <a:r>
              <a:rPr lang="nl-NL" sz="5492" dirty="0"/>
              <a:t> </a:t>
            </a:r>
            <a:r>
              <a:rPr lang="nl-NL" sz="5492" dirty="0" err="1"/>
              <a:t>titles</a:t>
            </a:r>
            <a:r>
              <a:rPr lang="nl-NL" sz="5492" dirty="0"/>
              <a:t> are </a:t>
            </a:r>
            <a:r>
              <a:rPr lang="nl-NL" sz="5492" dirty="0" err="1"/>
              <a:t>guidelines</a:t>
            </a:r>
            <a:r>
              <a:rPr lang="nl-NL" sz="5492" dirty="0"/>
              <a:t> </a:t>
            </a:r>
            <a:r>
              <a:rPr lang="nl-NL" sz="5492" dirty="0" err="1"/>
              <a:t>and</a:t>
            </a:r>
            <a:r>
              <a:rPr lang="nl-NL" sz="5492" dirty="0"/>
              <a:t> </a:t>
            </a:r>
            <a:r>
              <a:rPr lang="nl-NL" sz="5492" dirty="0" err="1"/>
              <a:t>may</a:t>
            </a:r>
            <a:r>
              <a:rPr lang="nl-NL" sz="5492" dirty="0"/>
              <a:t> </a:t>
            </a:r>
            <a:r>
              <a:rPr lang="nl-NL" sz="5492" dirty="0" err="1"/>
              <a:t>be</a:t>
            </a:r>
            <a:r>
              <a:rPr lang="nl-NL" sz="5492" dirty="0"/>
              <a:t> </a:t>
            </a:r>
            <a:r>
              <a:rPr lang="nl-NL" sz="5492" dirty="0" err="1"/>
              <a:t>changed</a:t>
            </a:r>
            <a:r>
              <a:rPr lang="nl-NL" sz="5492" dirty="0"/>
              <a:t>;</a:t>
            </a:r>
          </a:p>
          <a:p>
            <a:pPr marL="506235" indent="-506235"/>
            <a:r>
              <a:rPr lang="nl-NL" sz="5492" dirty="0"/>
              <a:t>The poster </a:t>
            </a:r>
            <a:r>
              <a:rPr lang="nl-NL" sz="5492" dirty="0" err="1"/>
              <a:t>will</a:t>
            </a:r>
            <a:r>
              <a:rPr lang="nl-NL" sz="5492" dirty="0"/>
              <a:t> </a:t>
            </a:r>
            <a:r>
              <a:rPr lang="nl-NL" sz="5492" dirty="0" err="1"/>
              <a:t>be</a:t>
            </a:r>
            <a:r>
              <a:rPr lang="nl-NL" sz="5492" dirty="0"/>
              <a:t> </a:t>
            </a:r>
            <a:r>
              <a:rPr lang="nl-NL" sz="5492" dirty="0" err="1"/>
              <a:t>displayed</a:t>
            </a:r>
            <a:r>
              <a:rPr lang="nl-NL" sz="5492" dirty="0"/>
              <a:t> on a 55” </a:t>
            </a:r>
            <a:r>
              <a:rPr lang="nl-NL" sz="5492" dirty="0" err="1"/>
              <a:t>touch</a:t>
            </a:r>
            <a:r>
              <a:rPr lang="nl-NL" sz="5492" dirty="0"/>
              <a:t> screen display, </a:t>
            </a:r>
            <a:r>
              <a:rPr lang="nl-NL" sz="5492" dirty="0" err="1"/>
              <a:t>that</a:t>
            </a:r>
            <a:r>
              <a:rPr lang="nl-NL" sz="5492" dirty="0"/>
              <a:t> </a:t>
            </a:r>
            <a:r>
              <a:rPr lang="nl-NL" sz="5492" dirty="0" err="1"/>
              <a:t>allow</a:t>
            </a:r>
            <a:r>
              <a:rPr lang="nl-NL" sz="5492" dirty="0"/>
              <a:t> </a:t>
            </a:r>
            <a:r>
              <a:rPr lang="nl-NL" sz="5492" dirty="0" err="1"/>
              <a:t>presenters</a:t>
            </a:r>
            <a:r>
              <a:rPr lang="nl-NL" sz="5492" dirty="0"/>
              <a:t> </a:t>
            </a:r>
            <a:r>
              <a:rPr lang="nl-NL" sz="5492" dirty="0" err="1"/>
              <a:t>to</a:t>
            </a:r>
            <a:r>
              <a:rPr lang="nl-NL" sz="5492" dirty="0"/>
              <a:t> zoom;</a:t>
            </a:r>
          </a:p>
          <a:p>
            <a:pPr marL="506235" indent="-506235"/>
            <a:r>
              <a:rPr lang="nl-NL" sz="5492" dirty="0" err="1"/>
              <a:t>Quality</a:t>
            </a:r>
            <a:r>
              <a:rPr lang="nl-NL" sz="5492" dirty="0"/>
              <a:t>: 300 DPI;</a:t>
            </a:r>
          </a:p>
          <a:p>
            <a:pPr marL="506235" indent="-506235"/>
            <a:r>
              <a:rPr lang="nl-NL" sz="5492" dirty="0" err="1"/>
              <a:t>Use</a:t>
            </a:r>
            <a:r>
              <a:rPr lang="nl-NL" sz="5492" dirty="0"/>
              <a:t> font </a:t>
            </a:r>
            <a:r>
              <a:rPr lang="nl-NL" sz="5492" dirty="0" err="1"/>
              <a:t>size</a:t>
            </a:r>
            <a:r>
              <a:rPr lang="nl-NL" sz="5492" dirty="0"/>
              <a:t> 18 </a:t>
            </a:r>
            <a:r>
              <a:rPr lang="nl-NL" sz="5492" dirty="0" err="1"/>
              <a:t>pt</a:t>
            </a:r>
            <a:r>
              <a:rPr lang="nl-NL" sz="5492" dirty="0"/>
              <a:t>;</a:t>
            </a:r>
          </a:p>
          <a:p>
            <a:pPr marL="506235" indent="-506235"/>
            <a:r>
              <a:rPr lang="nl-NL" sz="5492" dirty="0"/>
              <a:t>Save </a:t>
            </a:r>
            <a:r>
              <a:rPr lang="nl-NL" sz="5492" dirty="0" err="1"/>
              <a:t>the</a:t>
            </a:r>
            <a:r>
              <a:rPr lang="nl-NL" sz="5492" dirty="0"/>
              <a:t> template (1 page) as PDF </a:t>
            </a:r>
            <a:r>
              <a:rPr lang="nl-NL" sz="5492" dirty="0" err="1"/>
              <a:t>and</a:t>
            </a:r>
            <a:r>
              <a:rPr lang="nl-NL" sz="5492" dirty="0"/>
              <a:t> store </a:t>
            </a:r>
            <a:r>
              <a:rPr lang="nl-NL" sz="5492" dirty="0" err="1"/>
              <a:t>it</a:t>
            </a:r>
            <a:r>
              <a:rPr lang="nl-NL" sz="5492" dirty="0"/>
              <a:t> as ”Poster XXXX </a:t>
            </a:r>
            <a:r>
              <a:rPr lang="nl-NL" sz="5492" dirty="0" err="1"/>
              <a:t>FirstName</a:t>
            </a:r>
            <a:r>
              <a:rPr lang="nl-NL" sz="5492" dirty="0"/>
              <a:t> </a:t>
            </a:r>
            <a:r>
              <a:rPr lang="nl-NL" sz="5492" dirty="0" err="1"/>
              <a:t>LastName.pdf</a:t>
            </a:r>
            <a:r>
              <a:rPr lang="nl-NL" sz="5492" dirty="0"/>
              <a:t>”, </a:t>
            </a:r>
            <a:r>
              <a:rPr lang="nl-NL" sz="5492" dirty="0" err="1"/>
              <a:t>where</a:t>
            </a:r>
            <a:r>
              <a:rPr lang="nl-NL" sz="5492" dirty="0"/>
              <a:t>:</a:t>
            </a:r>
          </a:p>
          <a:p>
            <a:pPr marL="1316210" lvl="1" indent="-506235"/>
            <a:r>
              <a:rPr lang="nl-NL" sz="4784" dirty="0"/>
              <a:t>XXXX = </a:t>
            </a:r>
            <a:r>
              <a:rPr lang="nl-NL" sz="4784" dirty="0" err="1"/>
              <a:t>the</a:t>
            </a:r>
            <a:r>
              <a:rPr lang="nl-NL" sz="4784" dirty="0"/>
              <a:t> paper </a:t>
            </a:r>
            <a:r>
              <a:rPr lang="nl-NL" sz="4784" dirty="0" err="1"/>
              <a:t>number</a:t>
            </a:r>
            <a:r>
              <a:rPr lang="nl-NL" sz="4784" dirty="0"/>
              <a:t> of </a:t>
            </a:r>
            <a:r>
              <a:rPr lang="nl-NL" sz="4784" dirty="0" err="1"/>
              <a:t>the</a:t>
            </a:r>
            <a:r>
              <a:rPr lang="nl-NL" sz="4784" dirty="0"/>
              <a:t> </a:t>
            </a:r>
            <a:r>
              <a:rPr lang="nl-NL" sz="4784" dirty="0" err="1"/>
              <a:t>presentation</a:t>
            </a:r>
            <a:r>
              <a:rPr lang="nl-NL" sz="4784" dirty="0"/>
              <a:t>;</a:t>
            </a:r>
          </a:p>
          <a:p>
            <a:pPr marL="1316210" lvl="1" indent="-506235"/>
            <a:r>
              <a:rPr lang="nl-NL" sz="4784" dirty="0" err="1"/>
              <a:t>FirstName</a:t>
            </a:r>
            <a:r>
              <a:rPr lang="nl-NL" sz="4784" dirty="0"/>
              <a:t> – </a:t>
            </a:r>
            <a:r>
              <a:rPr lang="nl-NL" sz="4784" dirty="0" err="1"/>
              <a:t>the</a:t>
            </a:r>
            <a:r>
              <a:rPr lang="nl-NL" sz="4784" dirty="0"/>
              <a:t> first name of </a:t>
            </a:r>
            <a:r>
              <a:rPr lang="nl-NL" sz="4784" dirty="0" err="1"/>
              <a:t>the</a:t>
            </a:r>
            <a:r>
              <a:rPr lang="nl-NL" sz="4784" dirty="0"/>
              <a:t> presenter;</a:t>
            </a:r>
          </a:p>
          <a:p>
            <a:pPr marL="1316210" lvl="1" indent="-506235"/>
            <a:r>
              <a:rPr lang="nl-NL" sz="4784" dirty="0" err="1"/>
              <a:t>LastName</a:t>
            </a:r>
            <a:r>
              <a:rPr lang="nl-NL" sz="4784" dirty="0"/>
              <a:t> = </a:t>
            </a:r>
            <a:r>
              <a:rPr lang="nl-NL" sz="4784" dirty="0" err="1"/>
              <a:t>the</a:t>
            </a:r>
            <a:r>
              <a:rPr lang="nl-NL" sz="4784" dirty="0"/>
              <a:t> last name of </a:t>
            </a:r>
            <a:r>
              <a:rPr lang="nl-NL" sz="4784" dirty="0" err="1"/>
              <a:t>the</a:t>
            </a:r>
            <a:r>
              <a:rPr lang="nl-NL" sz="4784" dirty="0"/>
              <a:t> presenter.</a:t>
            </a:r>
          </a:p>
          <a:p>
            <a:pPr marL="506235" indent="-506235"/>
            <a:endParaRPr lang="nl-NL" sz="5492" dirty="0"/>
          </a:p>
          <a:p>
            <a:pPr marL="506235" indent="-506235">
              <a:lnSpc>
                <a:spcPct val="120000"/>
              </a:lnSpc>
              <a:spcBef>
                <a:spcPts val="1800"/>
              </a:spcBef>
              <a:spcAft>
                <a:spcPts val="2400"/>
              </a:spcAft>
            </a:pPr>
            <a:r>
              <a:rPr lang="nl-NL" sz="5492" b="1" dirty="0"/>
              <a:t>We </a:t>
            </a:r>
            <a:r>
              <a:rPr lang="nl-NL" sz="5492" b="1" dirty="0" err="1"/>
              <a:t>strongly</a:t>
            </a:r>
            <a:r>
              <a:rPr lang="nl-NL" sz="5492" b="1" dirty="0"/>
              <a:t> </a:t>
            </a:r>
            <a:r>
              <a:rPr lang="nl-NL" sz="5492" b="1" dirty="0" err="1"/>
              <a:t>prefer</a:t>
            </a:r>
            <a:r>
              <a:rPr lang="nl-NL" sz="5492" b="1" dirty="0"/>
              <a:t>, in order to preserve the academic nature of the </a:t>
            </a:r>
            <a:r>
              <a:rPr lang="nl-NL" sz="5492" b="1" dirty="0" err="1"/>
              <a:t>technical</a:t>
            </a:r>
            <a:r>
              <a:rPr lang="nl-NL" sz="5492" b="1" dirty="0"/>
              <a:t> </a:t>
            </a:r>
            <a:r>
              <a:rPr lang="nl-NL" sz="5492" b="1" dirty="0" err="1"/>
              <a:t>programme</a:t>
            </a:r>
            <a:r>
              <a:rPr lang="nl-NL" sz="5492" b="1" dirty="0"/>
              <a:t>, </a:t>
            </a:r>
            <a:r>
              <a:rPr lang="nl-NL" sz="5492" b="1" dirty="0" err="1"/>
              <a:t>that</a:t>
            </a:r>
            <a:r>
              <a:rPr lang="nl-NL" sz="5492" b="1" dirty="0"/>
              <a:t> </a:t>
            </a:r>
            <a:r>
              <a:rPr lang="nl-NL" sz="5492" b="1" dirty="0" err="1"/>
              <a:t>presenters</a:t>
            </a:r>
            <a:r>
              <a:rPr lang="nl-NL" sz="5492" b="1" dirty="0"/>
              <a:t> limit </a:t>
            </a:r>
            <a:r>
              <a:rPr lang="nl-NL" sz="5492" b="1" dirty="0" err="1"/>
              <a:t>the</a:t>
            </a:r>
            <a:r>
              <a:rPr lang="nl-NL" sz="5492" b="1" dirty="0"/>
              <a:t> </a:t>
            </a:r>
            <a:r>
              <a:rPr lang="nl-NL" sz="5492" b="1" dirty="0" err="1"/>
              <a:t>use</a:t>
            </a:r>
            <a:r>
              <a:rPr lang="nl-NL" sz="5492" b="1" dirty="0"/>
              <a:t> of company or professional logos </a:t>
            </a:r>
            <a:r>
              <a:rPr lang="nl-NL" sz="5492" b="1" dirty="0" err="1"/>
              <a:t>to</a:t>
            </a:r>
            <a:r>
              <a:rPr lang="nl-NL" sz="5492" b="1" dirty="0"/>
              <a:t> 1 in </a:t>
            </a:r>
            <a:r>
              <a:rPr lang="nl-NL" sz="5492" b="1" dirty="0" err="1"/>
              <a:t>the</a:t>
            </a:r>
            <a:r>
              <a:rPr lang="nl-NL" sz="5492" b="1" dirty="0"/>
              <a:t> </a:t>
            </a:r>
            <a:r>
              <a:rPr lang="nl-NL" sz="5492" b="1" dirty="0" err="1"/>
              <a:t>lower</a:t>
            </a:r>
            <a:r>
              <a:rPr lang="nl-NL" sz="5492" b="1" dirty="0"/>
              <a:t> right </a:t>
            </a:r>
            <a:r>
              <a:rPr lang="nl-NL" sz="5492" b="1" dirty="0" err="1"/>
              <a:t>section</a:t>
            </a:r>
            <a:r>
              <a:rPr lang="nl-NL" sz="5492" b="1" dirty="0"/>
              <a:t> of </a:t>
            </a:r>
            <a:r>
              <a:rPr lang="nl-NL" sz="5492" b="1" dirty="0" err="1"/>
              <a:t>the</a:t>
            </a:r>
            <a:r>
              <a:rPr lang="nl-NL" sz="5492" b="1" dirty="0"/>
              <a:t> slide.</a:t>
            </a:r>
          </a:p>
          <a:p>
            <a:pPr marL="506235" indent="-506235"/>
            <a:r>
              <a:rPr lang="nl-NL" sz="5492" dirty="0"/>
              <a:t>We look forward to meeting you at the </a:t>
            </a:r>
            <a:r>
              <a:rPr lang="nl-NL" sz="5492" dirty="0" err="1"/>
              <a:t>Annual</a:t>
            </a:r>
            <a:r>
              <a:rPr lang="nl-NL" sz="5492" dirty="0"/>
              <a:t> 2021 in Amsterdam!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6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787520F-7CCA-D546-ABBE-132A8E3629F5}"/>
              </a:ext>
            </a:extLst>
          </p:cNvPr>
          <p:cNvSpPr txBox="1">
            <a:spLocks/>
          </p:cNvSpPr>
          <p:nvPr/>
        </p:nvSpPr>
        <p:spPr>
          <a:xfrm>
            <a:off x="614853" y="2270296"/>
            <a:ext cx="6258911" cy="3509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1619951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2000" b="1" kern="1200">
                <a:solidFill>
                  <a:srgbClr val="D17028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809976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951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1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29927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02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9878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59853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29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9804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INTRODUCTION, AIM &amp; METHOD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B8047-3D0A-694A-B60F-F7247C7D5CD8}"/>
              </a:ext>
            </a:extLst>
          </p:cNvPr>
          <p:cNvSpPr txBox="1"/>
          <p:nvPr/>
        </p:nvSpPr>
        <p:spPr>
          <a:xfrm>
            <a:off x="614854" y="2806321"/>
            <a:ext cx="6258911" cy="884439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NL" dirty="0"/>
              <a:t>Add your </a:t>
            </a:r>
            <a:r>
              <a:rPr lang="en-NL" dirty="0">
                <a:ln>
                  <a:noFill/>
                </a:ln>
              </a:rPr>
              <a:t>text</a:t>
            </a:r>
            <a:r>
              <a:rPr lang="en-NL" dirty="0"/>
              <a:t>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1BADE-C20B-0B4A-8344-A37FCE70D421}"/>
              </a:ext>
            </a:extLst>
          </p:cNvPr>
          <p:cNvSpPr txBox="1"/>
          <p:nvPr/>
        </p:nvSpPr>
        <p:spPr>
          <a:xfrm>
            <a:off x="14725761" y="2806321"/>
            <a:ext cx="6258911" cy="884439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NL" dirty="0"/>
              <a:t>Add your text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6BFABC-0876-7E42-A06F-FB5B98405048}"/>
              </a:ext>
            </a:extLst>
          </p:cNvPr>
          <p:cNvSpPr txBox="1">
            <a:spLocks/>
          </p:cNvSpPr>
          <p:nvPr/>
        </p:nvSpPr>
        <p:spPr>
          <a:xfrm>
            <a:off x="7670305" y="2270295"/>
            <a:ext cx="6258911" cy="350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619951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2800" b="1" kern="1200">
                <a:solidFill>
                  <a:srgbClr val="D17028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809976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951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1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29927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02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9878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59853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29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9804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RESULTS</a:t>
            </a:r>
            <a:endParaRPr lang="en-US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BDFA31-3125-0340-8FA4-2538B8DC25EE}"/>
              </a:ext>
            </a:extLst>
          </p:cNvPr>
          <p:cNvSpPr txBox="1">
            <a:spLocks/>
          </p:cNvSpPr>
          <p:nvPr/>
        </p:nvSpPr>
        <p:spPr>
          <a:xfrm>
            <a:off x="14725761" y="2270295"/>
            <a:ext cx="6258911" cy="350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619951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2800" b="1" kern="1200">
                <a:solidFill>
                  <a:srgbClr val="D17028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809976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9951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31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29927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902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9878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59853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9829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9804" indent="0" algn="ctr" defTabSz="1619951" rtl="0" eaLnBrk="1" latinLnBrk="0" hangingPunct="1">
              <a:lnSpc>
                <a:spcPct val="90000"/>
              </a:lnSpc>
              <a:spcBef>
                <a:spcPts val="886"/>
              </a:spcBef>
              <a:buFont typeface="Arial" panose="020B0604020202020204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CONCLUSIONS &amp; ACKNOWLEDGEMENTS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4E287-F588-9541-8977-68C1BBDA2C85}"/>
              </a:ext>
            </a:extLst>
          </p:cNvPr>
          <p:cNvSpPr txBox="1"/>
          <p:nvPr/>
        </p:nvSpPr>
        <p:spPr>
          <a:xfrm>
            <a:off x="7670304" y="2806321"/>
            <a:ext cx="6258911" cy="8844396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NL" dirty="0"/>
              <a:t>Add 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C994A-6FED-7243-A3FB-F9C3D2410B76}"/>
              </a:ext>
            </a:extLst>
          </p:cNvPr>
          <p:cNvSpPr txBox="1"/>
          <p:nvPr/>
        </p:nvSpPr>
        <p:spPr>
          <a:xfrm>
            <a:off x="3744308" y="182881"/>
            <a:ext cx="13408575" cy="1185916"/>
          </a:xfrm>
          <a:prstGeom prst="rect">
            <a:avLst/>
          </a:prstGeom>
          <a:solidFill>
            <a:schemeClr val="bg1">
              <a:alpha val="76922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161995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PRESENTATION TITLE</a:t>
            </a:r>
          </a:p>
          <a:p>
            <a:pPr marL="0" marR="0" lvl="0" indent="0" algn="ctr" defTabSz="161995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Authors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3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199</Words>
  <Application>Microsoft Macintosh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</vt:lpstr>
      <vt:lpstr>Calibri</vt:lpstr>
      <vt:lpstr>Calibri Light</vt:lpstr>
      <vt:lpstr>Century Gothic</vt:lpstr>
      <vt:lpstr>Office Theme</vt:lpstr>
      <vt:lpstr>TEMPLATE INSTRUCTION: DELETE AFTER READING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 Bras</cp:lastModifiedBy>
  <cp:revision>6</cp:revision>
  <dcterms:created xsi:type="dcterms:W3CDTF">2021-08-04T08:49:23Z</dcterms:created>
  <dcterms:modified xsi:type="dcterms:W3CDTF">2021-08-06T19:00:57Z</dcterms:modified>
</cp:coreProperties>
</file>