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hcexrN4wIZX/CNF9CJZUDP4Xyh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199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1" name="Google Shape;9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1" name="Google Shape;10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2" name="Google Shape;10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