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3" r:id="rId7"/>
    <p:sldId id="267" r:id="rId8"/>
    <p:sldId id="272" r:id="rId9"/>
    <p:sldId id="273" r:id="rId10"/>
    <p:sldId id="264" r:id="rId11"/>
    <p:sldId id="270" r:id="rId12"/>
    <p:sldId id="266" r:id="rId13"/>
    <p:sldId id="271" r:id="rId14"/>
    <p:sldId id="269" r:id="rId15"/>
    <p:sldId id="268" r:id="rId16"/>
    <p:sldId id="265" r:id="rId17"/>
    <p:sldId id="260" r:id="rId18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C58BD-EE55-4E6B-A864-ED6FAF1B781C}" v="228" dt="2019-06-02T11:25:30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8188-5D1F-47AC-87A7-A58D3BDD4635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FB1A3-7211-41DD-8190-A60D4D36E0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20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B1A3-7211-41DD-8190-A60D4D36E02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15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B1A3-7211-41DD-8190-A60D4D36E02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35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1DF6-0430-4676-93DF-BF053CBD7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FD603-F943-4BCB-A8AE-1AA5EC3F2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C8561-1280-4C4A-B51C-D1797DFA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5755F-3260-46CE-80AF-E0C179B3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06AC-D9B0-4690-A873-A68B8B59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6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73D8-489F-47FF-8E79-A794DDFE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4FBE3-F2D3-4870-A2B9-CCC7A1488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51D3-6CFD-4F5C-A5FA-49D9A47B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83A96-0980-429C-9834-9BC703E0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5F55B-5240-4869-9AAE-EC7DA42D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3DA54-CEE6-4226-98E6-CE642DEA3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E46B4-707B-4DC7-B601-07452DA34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51FA6-B7AA-4FBD-AF2A-F8A605A1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2DEA0-7D9E-4BB3-8CC9-20383B96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C386-4907-42F5-BD57-E87FE22E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8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7AAC-1329-4F77-9606-F4DF6A5A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83F1-85EA-4086-9423-553F5963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CAAC-E2A6-4A0C-B054-8FB3FABA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F22C7-A618-43D5-9681-8B6998EC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4004-CF25-418D-BF69-0DA6DFAB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BCB1-C0DB-4538-AB9F-56E86BCC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7F054-EA03-46F7-8908-7150C41C3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F987-CA5C-40F3-8CE7-91282DC2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BB8CE-A3D0-4F60-A796-02A36C04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772AE-3C0C-4CAC-8564-3A6BF178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9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C555-22F3-41CB-BA13-02CB12BE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E01D-AC60-4231-BC1D-977D41BD1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3E689-AF33-464C-AC52-A1EC0009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8116C-8B8F-4922-A508-64958471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BC1D5-0633-42A9-8B4E-0DF8C4F8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F9F0A-F440-4ECD-9E9B-C0321B49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86F3-87C6-41E1-BE99-8303B7CB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DFBA4-1F3A-42A8-AC2E-1FD2B3CBD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BA8B4-339F-40AA-9884-D4335C41D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4B2E9-0EEE-42A0-9FFB-17FF7BF70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3B443-19DF-47D5-83F1-35BFD8AE8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79CEF-465E-499B-A408-E762BAB2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1005D-7F1D-4107-8BC1-0294F453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FB189-3279-43BA-B31A-E23BC24A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0D3C-BFCC-46C0-9932-5C86BF90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34D50-CDA9-4EC5-BB70-13A383DF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24B4F-EF1E-4DCF-BCF6-4F10D63F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C6225-4A6B-4148-AD77-147A41B0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46242-F1FD-4655-B37F-8126F54F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D5D24-2EDB-4C81-96F2-EC1F2C2C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A386B-9445-4E4D-BA2E-8AEF3BDF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6C85-DC20-4FBE-8059-4EFE5CE2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913-290F-4F44-8E7B-BCE24FB1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6EC60-A477-47C3-9468-579128A23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4E575-B8C4-41D4-A0FD-248543D2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08F01-9372-46EE-9F71-4B89D470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5E400-6CF9-4815-9BDB-39B1D32C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8756-76C4-4741-A862-2BD03D1F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19590-0E70-49D8-BE82-7BF034BCF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E917-3097-4493-8E14-49C42D2C0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A6D5A-A64E-452F-86DD-9EEE32B7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36AC1-C3BE-4502-B5B9-FA85B582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6AB1D-5705-43EA-808B-F85AA641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EAE7C-B798-42DF-A363-555B322D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82374-DF1E-486E-B3B2-BB1096C47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3F1F-96E3-42CA-9946-9F144C516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D5A8-9C55-4150-A553-5B2E1B2C1B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9EF2E-EE22-48A8-9A2A-CABBA8DCB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5CF40-10E1-4289-8188-94B62A25C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102FC-A132-4D87-83A5-EC0C9F5F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8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4723-7A30-42E5-8384-A85A5F262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9479"/>
            <a:ext cx="9144000" cy="252692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WELCOME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5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Chairing: what’s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2" y="1477007"/>
            <a:ext cx="11232107" cy="48176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Flexibility and friendliness</a:t>
            </a:r>
          </a:p>
          <a:p>
            <a:pPr lvl="1"/>
            <a:r>
              <a:rPr lang="en-GB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schedule is King!</a:t>
            </a:r>
            <a:r>
              <a:rPr lang="en-GB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”, but</a:t>
            </a:r>
          </a:p>
          <a:p>
            <a:pPr lvl="1"/>
            <a:r>
              <a:rPr lang="en-GB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 someone is slightly late …</a:t>
            </a:r>
          </a:p>
          <a:p>
            <a:pPr lvl="1"/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 someone </a:t>
            </a:r>
            <a:r>
              <a:rPr lang="en-GB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technical issues, etc. etc. …</a:t>
            </a:r>
          </a:p>
          <a:p>
            <a:endParaRPr lang="en-GB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BUT “</a:t>
            </a:r>
            <a:r>
              <a:rPr lang="en-GB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schedule is King!</a:t>
            </a:r>
            <a:r>
              <a:rPr lang="en-GB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” (and note the issues)</a:t>
            </a:r>
          </a:p>
          <a:p>
            <a:pPr marL="0" indent="0">
              <a:buNone/>
            </a:pPr>
            <a:endParaRPr lang="en-GB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Complaints can be filed with the TPO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0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dirty="0"/>
              <a:t>Chairing:</a:t>
            </a:r>
            <a:r>
              <a:rPr lang="en-US" b="1" dirty="0"/>
              <a:t> e-Posters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31092"/>
            <a:ext cx="11232107" cy="4817660"/>
          </a:xfrm>
        </p:spPr>
        <p:txBody>
          <a:bodyPr>
            <a:normAutofit/>
          </a:bodyPr>
          <a:lstStyle/>
          <a:p>
            <a:r>
              <a:rPr lang="en-GB" sz="2400" dirty="0"/>
              <a:t>Same duties as for oral presentations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Same on timing, but chairs keep time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No mics, so a bit simpler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err="1"/>
              <a:t>Infodesk</a:t>
            </a:r>
            <a:r>
              <a:rPr lang="en-GB" sz="2400" dirty="0"/>
              <a:t> from </a:t>
            </a:r>
            <a:r>
              <a:rPr lang="en-GB" sz="2400" dirty="0" err="1"/>
              <a:t>Multieposter</a:t>
            </a:r>
            <a:r>
              <a:rPr lang="en-GB" sz="2400" dirty="0"/>
              <a:t> is located in the middle of the e-Poster boxes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Questions: </a:t>
            </a:r>
            <a:r>
              <a:rPr lang="en-GB" sz="2400" dirty="0" err="1"/>
              <a:t>ePoster</a:t>
            </a:r>
            <a:r>
              <a:rPr lang="en-GB" sz="2400" dirty="0"/>
              <a:t> desk or TP Info Desk</a:t>
            </a:r>
          </a:p>
        </p:txBody>
      </p:sp>
    </p:spTree>
    <p:extLst>
      <p:ext uri="{BB962C8B-B14F-4D97-AF65-F5344CB8AC3E}">
        <p14:creationId xmlns:p14="http://schemas.microsoft.com/office/powerpoint/2010/main" val="397394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dirty="0"/>
              <a:t>Chairing: what’s involved - </a:t>
            </a:r>
            <a:r>
              <a:rPr lang="en-US" b="1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46" y="1399186"/>
            <a:ext cx="11232107" cy="4817660"/>
          </a:xfrm>
        </p:spPr>
        <p:txBody>
          <a:bodyPr>
            <a:normAutofit/>
          </a:bodyPr>
          <a:lstStyle/>
          <a:p>
            <a:r>
              <a:rPr lang="en-GB" dirty="0"/>
              <a:t>Gaps have been moved towards the start or end of the (half) sessions</a:t>
            </a:r>
          </a:p>
          <a:p>
            <a:pPr lvl="1"/>
            <a:r>
              <a:rPr lang="en-GB" dirty="0"/>
              <a:t>That has not always worked</a:t>
            </a:r>
          </a:p>
          <a:p>
            <a:pPr marL="0" indent="0">
              <a:buNone/>
            </a:pPr>
            <a:r>
              <a:rPr lang="en-GB" b="1" dirty="0"/>
              <a:t>			The schedule is King!</a:t>
            </a:r>
          </a:p>
          <a:p>
            <a:r>
              <a:rPr lang="en-GB" dirty="0"/>
              <a:t>So do not start papers early</a:t>
            </a:r>
          </a:p>
          <a:p>
            <a:r>
              <a:rPr lang="en-GB" dirty="0"/>
              <a:t>Fill that gap as you see fit:</a:t>
            </a:r>
          </a:p>
          <a:p>
            <a:pPr lvl="1"/>
            <a:r>
              <a:rPr lang="en-GB" dirty="0"/>
              <a:t>Discussion?</a:t>
            </a:r>
          </a:p>
          <a:p>
            <a:pPr lvl="1"/>
            <a:r>
              <a:rPr lang="en-GB" dirty="0"/>
              <a:t>Coffee break</a:t>
            </a:r>
          </a:p>
          <a:p>
            <a:pPr lvl="1"/>
            <a:r>
              <a:rPr lang="en-GB" dirty="0"/>
              <a:t>Anything goes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Make sure the next paper starts on-time!</a:t>
            </a:r>
          </a:p>
        </p:txBody>
      </p:sp>
    </p:spTree>
    <p:extLst>
      <p:ext uri="{BB962C8B-B14F-4D97-AF65-F5344CB8AC3E}">
        <p14:creationId xmlns:p14="http://schemas.microsoft.com/office/powerpoint/2010/main" val="366427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XI Professional &amp; Ethical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46" y="1292181"/>
            <a:ext cx="11232107" cy="4817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EAGE members seek to use their talents, skills and experience for the benefit of society and have regard for the impact of their actions upon the environment.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EAGE members treat each other and those with whom they interact with the same respect, courtesy and fairness that they seek for themselves.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EAGE members make professional judgements without regard to race, gender, nationality, beliefs, age or disability.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EAGE members respect confidentiality and maintain integrity in professional interactions, treating colleagues, clients, suppliers and contractors as equals.</a:t>
            </a:r>
          </a:p>
        </p:txBody>
      </p:sp>
    </p:spTree>
    <p:extLst>
      <p:ext uri="{BB962C8B-B14F-4D97-AF65-F5344CB8AC3E}">
        <p14:creationId xmlns:p14="http://schemas.microsoft.com/office/powerpoint/2010/main" val="111973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Chairing: what’s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2" y="1545101"/>
            <a:ext cx="11232107" cy="4817660"/>
          </a:xfrm>
        </p:spPr>
        <p:txBody>
          <a:bodyPr/>
          <a:lstStyle/>
          <a:p>
            <a:r>
              <a:rPr lang="en-GB" dirty="0"/>
              <a:t>A number of sessions only have a single chair</a:t>
            </a:r>
          </a:p>
          <a:p>
            <a:pPr lvl="1"/>
            <a:r>
              <a:rPr lang="en-GB" dirty="0"/>
              <a:t>It is a bit more hectic but doable</a:t>
            </a:r>
          </a:p>
          <a:p>
            <a:pPr lvl="1"/>
            <a:r>
              <a:rPr lang="en-GB" dirty="0"/>
              <a:t>Let the technician know in the room.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If not comfortable, please let the TP info desk know as soon as possible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Feel free to rope in a friend, even if only for half a session</a:t>
            </a:r>
          </a:p>
          <a:p>
            <a:pPr lvl="1"/>
            <a:r>
              <a:rPr lang="en-GB" dirty="0"/>
              <a:t>Let the TP info desk know if successful (before or after)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8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55" y="1681288"/>
            <a:ext cx="11232107" cy="4817660"/>
          </a:xfrm>
        </p:spPr>
        <p:txBody>
          <a:bodyPr/>
          <a:lstStyle/>
          <a:p>
            <a:r>
              <a:rPr lang="en-GB" dirty="0"/>
              <a:t>Chairs: paper version, please fill in your name</a:t>
            </a:r>
          </a:p>
          <a:p>
            <a:r>
              <a:rPr lang="en-GB" dirty="0"/>
              <a:t>Delegates: via app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Note that these evaluations are very important, as they form part of the selection process for Best Paper and Best Poster awards.</a:t>
            </a:r>
          </a:p>
        </p:txBody>
      </p:sp>
    </p:spTree>
    <p:extLst>
      <p:ext uri="{BB962C8B-B14F-4D97-AF65-F5344CB8AC3E}">
        <p14:creationId xmlns:p14="http://schemas.microsoft.com/office/powerpoint/2010/main" val="342914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078173"/>
            <a:ext cx="11232107" cy="48176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Chairpersons gift: </a:t>
            </a:r>
          </a:p>
          <a:p>
            <a:pPr marL="0" indent="0">
              <a:buNone/>
            </a:pPr>
            <a:r>
              <a:rPr lang="en-US" dirty="0"/>
              <a:t>You can collect your chairpersons’ gift at the TP Info Desk</a:t>
            </a:r>
          </a:p>
          <a:p>
            <a:pPr marL="0" indent="0">
              <a:buNone/>
            </a:pPr>
            <a:r>
              <a:rPr lang="en-US" dirty="0"/>
              <a:t>(near lecture rooms at Level 3, ICC Capital Suite)</a:t>
            </a:r>
          </a:p>
        </p:txBody>
      </p:sp>
    </p:spTree>
    <p:extLst>
      <p:ext uri="{BB962C8B-B14F-4D97-AF65-F5344CB8AC3E}">
        <p14:creationId xmlns:p14="http://schemas.microsoft.com/office/powerpoint/2010/main" val="3756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78A4-A7E8-46BE-9DB6-BEEB7E63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030494"/>
            <a:ext cx="9780104" cy="534301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8765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C8DA-BD04-492E-88A8-34691B4B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0" y="198783"/>
            <a:ext cx="9780104" cy="6164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Chairpersons’ Lunch – 3 June 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78A4-A7E8-46BE-9DB6-BEEB7E63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057618"/>
            <a:ext cx="9780104" cy="53158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Chairpersons’ Lunch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Monday 3 June 2019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30815-B775-4526-94DA-11E6720512A8}"/>
              </a:ext>
            </a:extLst>
          </p:cNvPr>
          <p:cNvSpPr txBox="1"/>
          <p:nvPr/>
        </p:nvSpPr>
        <p:spPr>
          <a:xfrm>
            <a:off x="1536569" y="2582614"/>
            <a:ext cx="106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Aart</a:t>
            </a:r>
            <a:r>
              <a:rPr lang="en-US" sz="2800" dirty="0"/>
              <a:t>-Jan van </a:t>
            </a:r>
            <a:r>
              <a:rPr lang="en-US" sz="2800" dirty="0" err="1"/>
              <a:t>Wijngaarden</a:t>
            </a:r>
            <a:endParaRPr lang="en-US" sz="2800" dirty="0"/>
          </a:p>
          <a:p>
            <a:pPr algn="ctr"/>
            <a:r>
              <a:rPr lang="en-US" sz="2400" dirty="0"/>
              <a:t>TPO EAGE 2018 / 2019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03464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London 2019 – the numbers (including half sessions)</a:t>
            </a:r>
          </a:p>
        </p:txBody>
      </p:sp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00B41C-DB52-4CD2-9786-0F248FB29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" y="1179050"/>
            <a:ext cx="7425228" cy="40067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B4A706-D84A-4728-8238-4C956CDE7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041" y="3056350"/>
            <a:ext cx="4925607" cy="28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078173"/>
            <a:ext cx="11232107" cy="48176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the reviewers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the EAGE and the SPE/EUROPEC Technical </a:t>
            </a:r>
            <a:r>
              <a:rPr lang="en-US" dirty="0" err="1"/>
              <a:t>Programme</a:t>
            </a:r>
            <a:r>
              <a:rPr lang="en-US" dirty="0"/>
              <a:t> Selection committees &amp; staff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YOU, the chairpersons</a:t>
            </a:r>
          </a:p>
        </p:txBody>
      </p:sp>
    </p:spTree>
    <p:extLst>
      <p:ext uri="{BB962C8B-B14F-4D97-AF65-F5344CB8AC3E}">
        <p14:creationId xmlns:p14="http://schemas.microsoft.com/office/powerpoint/2010/main" val="266584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else is on 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078173"/>
            <a:ext cx="11232107" cy="48176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3 EAGE Forum sessions on Tuesday morning, Tuesday afternoon and Wednesday morning</a:t>
            </a:r>
          </a:p>
          <a:p>
            <a:endParaRPr lang="en-US" dirty="0"/>
          </a:p>
          <a:p>
            <a:r>
              <a:rPr lang="en-US" dirty="0"/>
              <a:t>Dedicated Sessions throughout the week</a:t>
            </a:r>
          </a:p>
          <a:p>
            <a:endParaRPr lang="en-US" dirty="0"/>
          </a:p>
          <a:p>
            <a:r>
              <a:rPr lang="en-US" dirty="0"/>
              <a:t>Young Professionals session (Tuesday)</a:t>
            </a:r>
          </a:p>
          <a:p>
            <a:r>
              <a:rPr lang="en-US" dirty="0"/>
              <a:t>AGM – meet the board (Wednesday)</a:t>
            </a:r>
          </a:p>
          <a:p>
            <a:r>
              <a:rPr lang="en-US" dirty="0"/>
              <a:t>Women in Geoscience &amp; Engineering session (Wednesday)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9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Chairing: what’s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2" y="1477007"/>
            <a:ext cx="11232107" cy="481766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 in the room on time for the pre-meeting</a:t>
            </a:r>
          </a:p>
          <a:p>
            <a:pPr marL="800100" lvl="1" indent="-342900">
              <a:spcAft>
                <a:spcPts val="600"/>
              </a:spcAft>
            </a:pPr>
            <a:r>
              <a:rPr lang="en-GB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 indicated on the preparatory meeting schedule</a:t>
            </a:r>
          </a:p>
          <a:p>
            <a:pPr marL="342900" indent="-342900">
              <a:spcAft>
                <a:spcPts val="6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Introduce yourself to the technologist</a:t>
            </a:r>
          </a:p>
          <a:p>
            <a:pPr marL="342900" indent="-342900">
              <a:spcAft>
                <a:spcPts val="6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Check if all presentations have been uploaded</a:t>
            </a:r>
          </a:p>
          <a:p>
            <a:pPr marL="342900" indent="-342900">
              <a:spcAft>
                <a:spcPts val="600"/>
              </a:spcAft>
            </a:pPr>
            <a:r>
              <a:rPr lang="nl-NL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Ask</a:t>
            </a:r>
            <a:r>
              <a:rPr lang="nl-NL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presenters</a:t>
            </a:r>
            <a:r>
              <a:rPr lang="nl-NL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nl-NL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nl-NL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have </a:t>
            </a:r>
            <a:r>
              <a:rPr lang="nl-NL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nl-NL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videos</a:t>
            </a:r>
            <a:r>
              <a:rPr lang="nl-NL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or links in </a:t>
            </a:r>
            <a:r>
              <a:rPr lang="nl-NL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nl-NL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presentations</a:t>
            </a:r>
            <a:endParaRPr lang="nl-NL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Aft>
                <a:spcPts val="600"/>
              </a:spcAft>
            </a:pP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Refer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technician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check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nl-NL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endParaRPr lang="en-GB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Make yourself familiar with the equipment &amp;  the room</a:t>
            </a:r>
          </a:p>
          <a:p>
            <a:pPr marL="342900" indent="-342900">
              <a:spcAft>
                <a:spcPts val="6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Put the speakers at ease</a:t>
            </a:r>
          </a:p>
          <a:p>
            <a:pPr marL="342900" indent="-342900">
              <a:spcAft>
                <a:spcPts val="6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Check the pronunciation of author’s names</a:t>
            </a:r>
          </a:p>
        </p:txBody>
      </p:sp>
    </p:spTree>
    <p:extLst>
      <p:ext uri="{BB962C8B-B14F-4D97-AF65-F5344CB8AC3E}">
        <p14:creationId xmlns:p14="http://schemas.microsoft.com/office/powerpoint/2010/main" val="85189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dirty="0"/>
              <a:t>Chairing: what’s involved –</a:t>
            </a:r>
            <a:r>
              <a:rPr lang="en-US" b="1" dirty="0"/>
              <a:t> at the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11636"/>
            <a:ext cx="11232107" cy="481766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2 minutes before the start of the first paper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Welcome the audience, start with HSE instructions (on table)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State the title of the session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Introduce yourself and your co-chair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Mention the App to rate the papers (mentioned in break slides as well)</a:t>
            </a:r>
          </a:p>
          <a:p>
            <a:pPr marL="800100" lvl="1" indent="-342900">
              <a:spcAft>
                <a:spcPts val="900"/>
              </a:spcAft>
            </a:pPr>
            <a:r>
              <a:rPr lang="en-GB" sz="2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You can remind the audience during the session of this as well</a:t>
            </a:r>
          </a:p>
          <a:p>
            <a:pPr marL="800100" lvl="1" indent="-342900">
              <a:spcAft>
                <a:spcPts val="900"/>
              </a:spcAft>
            </a:pPr>
            <a:r>
              <a:rPr lang="en-US" sz="2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Audience can evaluate the papers via the App.</a:t>
            </a:r>
          </a:p>
          <a:p>
            <a:pPr marL="800100" lvl="1" indent="-342900">
              <a:spcAft>
                <a:spcPts val="900"/>
              </a:spcAft>
            </a:pPr>
            <a:r>
              <a:rPr lang="en-US" sz="2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Ask to put cell phone on silence</a:t>
            </a:r>
          </a:p>
          <a:p>
            <a:pPr marL="342900" indent="-342900">
              <a:spcAft>
                <a:spcPts val="900"/>
              </a:spcAft>
            </a:pPr>
            <a:r>
              <a:rPr lang="en-US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No filming or pictures to be taken during presentation</a:t>
            </a:r>
          </a:p>
          <a:p>
            <a:pPr marL="342900" indent="-342900">
              <a:spcAft>
                <a:spcPts val="900"/>
              </a:spcAft>
            </a:pPr>
            <a:r>
              <a:rPr lang="en-US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Introduce the first paper and speaker</a:t>
            </a:r>
          </a:p>
        </p:txBody>
      </p:sp>
    </p:spTree>
    <p:extLst>
      <p:ext uri="{BB962C8B-B14F-4D97-AF65-F5344CB8AC3E}">
        <p14:creationId xmlns:p14="http://schemas.microsoft.com/office/powerpoint/2010/main" val="426661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dirty="0"/>
              <a:t>Chairing: what’s involved –</a:t>
            </a:r>
            <a:r>
              <a:rPr lang="en-US" b="1" dirty="0"/>
              <a:t> during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99185"/>
            <a:ext cx="11232107" cy="481766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Note the start time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There is a clock visible to the speaker and the chair</a:t>
            </a:r>
          </a:p>
          <a:p>
            <a:pPr marL="342900" indent="-342900">
              <a:spcAft>
                <a:spcPts val="900"/>
              </a:spcAft>
            </a:pPr>
            <a:endParaRPr lang="en-GB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 speaker is still in full flow and there are no indication that he is wrapping up at 18-19 min, give the speaker an indication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Speakers should not talk beyond 22 min</a:t>
            </a:r>
          </a:p>
        </p:txBody>
      </p:sp>
    </p:spTree>
    <p:extLst>
      <p:ext uri="{BB962C8B-B14F-4D97-AF65-F5344CB8AC3E}">
        <p14:creationId xmlns:p14="http://schemas.microsoft.com/office/powerpoint/2010/main" val="277354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08-4943-4624-BD43-A42A531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91069"/>
            <a:ext cx="11232107" cy="614149"/>
          </a:xfrm>
        </p:spPr>
        <p:txBody>
          <a:bodyPr>
            <a:normAutofit fontScale="90000"/>
          </a:bodyPr>
          <a:lstStyle/>
          <a:p>
            <a:r>
              <a:rPr lang="en-US" dirty="0"/>
              <a:t>Chairing: what’s involved – </a:t>
            </a:r>
            <a:r>
              <a:rPr lang="en-US" b="1" dirty="0"/>
              <a:t>at the end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0F7-247A-4F1D-B154-594D2928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2" y="1438096"/>
            <a:ext cx="11232107" cy="481766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Thank speaker for paper and open paper for questions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Invite people to the microphone, request name and affiliation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Allow diversity of people to ask questions</a:t>
            </a:r>
          </a:p>
          <a:p>
            <a:pPr marL="800100" lvl="1" indent="-342900">
              <a:spcAft>
                <a:spcPts val="900"/>
              </a:spcAft>
            </a:pPr>
            <a:r>
              <a:rPr lang="en-GB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 mic </a:t>
            </a:r>
            <a:r>
              <a:rPr lang="en-GB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hoggers</a:t>
            </a:r>
            <a:endParaRPr lang="en-GB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 time is up, time is up. People can continue discussion outside of room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 there are no questions and there is time, you are obviously free to ask a question as well</a:t>
            </a:r>
          </a:p>
          <a:p>
            <a:pPr marL="342900" indent="-342900">
              <a:spcAft>
                <a:spcPts val="900"/>
              </a:spcAft>
            </a:pPr>
            <a:r>
              <a:rPr lang="en-GB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Make sure the next paper starts on-time!</a:t>
            </a:r>
            <a:endParaRPr lang="en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065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779</Words>
  <Application>Microsoft Office PowerPoint</Application>
  <PresentationFormat>Widescreen</PresentationFormat>
  <Paragraphs>124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Office Theme</vt:lpstr>
      <vt:lpstr>WELCOME </vt:lpstr>
      <vt:lpstr>Chairpersons’ Lunch – 3 June 2019</vt:lpstr>
      <vt:lpstr>London 2019 – the numbers (including half sessions)</vt:lpstr>
      <vt:lpstr>THANK YOU!</vt:lpstr>
      <vt:lpstr>What else is on offer?</vt:lpstr>
      <vt:lpstr>Chairing: what’s involved?</vt:lpstr>
      <vt:lpstr>Chairing: what’s involved – at the start</vt:lpstr>
      <vt:lpstr>Chairing: what’s involved – during presentation</vt:lpstr>
      <vt:lpstr>Chairing: what’s involved – at the end of presentation</vt:lpstr>
      <vt:lpstr>Chairing: what’s involved</vt:lpstr>
      <vt:lpstr>Chairing: e-Posters</vt:lpstr>
      <vt:lpstr>Chairing: what’s involved - Gaps</vt:lpstr>
      <vt:lpstr>XI Professional &amp; Ethical Standards</vt:lpstr>
      <vt:lpstr>Chairing: what’s involved</vt:lpstr>
      <vt:lpstr>Evaluations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Drugan</dc:creator>
  <cp:lastModifiedBy>Aart-Jan van Wijngaarden</cp:lastModifiedBy>
  <cp:revision>17</cp:revision>
  <cp:lastPrinted>2019-05-31T11:12:20Z</cp:lastPrinted>
  <dcterms:created xsi:type="dcterms:W3CDTF">2019-03-08T07:30:32Z</dcterms:created>
  <dcterms:modified xsi:type="dcterms:W3CDTF">2019-06-02T11:25:30Z</dcterms:modified>
</cp:coreProperties>
</file>