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9" d="100"/>
          <a:sy n="19" d="100"/>
        </p:scale>
        <p:origin x="366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729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78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8617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94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947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528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541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04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02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604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511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D678E-D63A-5142-AF78-DF264CDF0AB0}" type="datetimeFigureOut">
              <a:rPr lang="en-NL" smtClean="0"/>
              <a:t>22/05/2026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FAC35A-A31D-7740-9F91-CB9B0F95ED3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48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6DE7E-D7DF-FC3D-CD95-7BDF0CA6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3"/>
            <a:ext cx="30275243" cy="427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7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Randy van Ijsselstein</dc:creator>
  <cp:lastModifiedBy>Randy van Ijsselstein</cp:lastModifiedBy>
  <cp:revision>1</cp:revision>
  <dcterms:created xsi:type="dcterms:W3CDTF">2026-05-22T14:00:23Z</dcterms:created>
  <dcterms:modified xsi:type="dcterms:W3CDTF">2026-05-22T14:01:43Z</dcterms:modified>
</cp:coreProperties>
</file>