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9" d="100"/>
          <a:sy n="19" d="100"/>
        </p:scale>
        <p:origin x="3664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67299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87857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86171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949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39474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15283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0541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104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60279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86048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35117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CD678E-D63A-5142-AF78-DF264CDF0AB0}" type="datetimeFigureOut">
              <a:rPr lang="en-NL" smtClean="0"/>
              <a:t>22/05/2026</a:t>
            </a:fld>
            <a:endParaRPr lang="en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FAC35A-A31D-7740-9F91-CB9B0F95ED3E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0486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F86DE7E-D7DF-FC3D-CD95-7BDF0CA6A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3"/>
            <a:ext cx="30275243" cy="4279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875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Randy van Ijsselstein</dc:creator>
  <cp:lastModifiedBy>Randy van Ijsselstein</cp:lastModifiedBy>
  <cp:revision>1</cp:revision>
  <dcterms:created xsi:type="dcterms:W3CDTF">2026-05-22T14:00:23Z</dcterms:created>
  <dcterms:modified xsi:type="dcterms:W3CDTF">2026-05-22T14:01:43Z</dcterms:modified>
</cp:coreProperties>
</file>