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9" r:id="rId4"/>
    <p:sldId id="260" r:id="rId5"/>
    <p:sldId id="258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599"/>
  </p:normalViewPr>
  <p:slideViewPr>
    <p:cSldViewPr snapToGrid="0">
      <p:cViewPr varScale="1">
        <p:scale>
          <a:sx n="141" d="100"/>
          <a:sy n="141" d="100"/>
        </p:scale>
        <p:origin x="800" y="1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e7a3becab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e7a3becab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e7a3becab5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e7a3becab5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FF224-DC01-AA4F-9E24-167805F48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C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AAC876-9F29-A44C-ADF3-ABBB2BB301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1147899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71254-0030-2B4D-AA94-5A0428087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20E3C1-84B1-0F41-BB03-AE22410CC4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3033909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On-screen Show (16:9)</PresentationFormat>
  <Paragraphs>0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Microsoft Office User</cp:lastModifiedBy>
  <cp:revision>2</cp:revision>
  <dcterms:modified xsi:type="dcterms:W3CDTF">2021-08-06T19:27:14Z</dcterms:modified>
</cp:coreProperties>
</file>