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9" r:id="rId4"/>
    <p:sldId id="260" r:id="rId5"/>
    <p:sldId id="258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599"/>
  </p:normalViewPr>
  <p:slideViewPr>
    <p:cSldViewPr snapToGrid="0">
      <p:cViewPr varScale="1">
        <p:scale>
          <a:sx n="141" d="100"/>
          <a:sy n="141" d="100"/>
        </p:scale>
        <p:origin x="800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e7a3becab5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e7a3becab5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e7a3becab5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e7a3becab5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FFF224-DC01-AA4F-9E24-167805F48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AAC876-9F29-A44C-ADF3-ABBB2BB301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1147899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71254-0030-2B4D-AA94-5A04280879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20E3C1-84B1-0F41-BB03-AE22410CC4F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O"/>
          </a:p>
        </p:txBody>
      </p:sp>
    </p:spTree>
    <p:extLst>
      <p:ext uri="{BB962C8B-B14F-4D97-AF65-F5344CB8AC3E}">
        <p14:creationId xmlns:p14="http://schemas.microsoft.com/office/powerpoint/2010/main" val="30339092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(16:9)</PresentationFormat>
  <Paragraphs>0</Paragraphs>
  <Slides>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2</cp:revision>
  <dcterms:modified xsi:type="dcterms:W3CDTF">2021-08-06T19:27:14Z</dcterms:modified>
</cp:coreProperties>
</file>