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61" r:id="rId2"/>
    <p:sldId id="257" r:id="rId3"/>
    <p:sldId id="260" r:id="rId4"/>
    <p:sldId id="266" r:id="rId5"/>
    <p:sldId id="267" r:id="rId6"/>
  </p:sldIdLst>
  <p:sldSz cx="12192000" cy="6858000"/>
  <p:notesSz cx="7010400" cy="92964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BA92567-EC24-8E4E-8F76-2CAC95D06C65}" type="datetimeFigureOut">
              <a:rPr lang="en-NL" smtClean="0"/>
              <a:t>08/03/2022</a:t>
            </a:fld>
            <a:endParaRPr lang="en-NL"/>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4A5CEFB-838F-8846-9A04-B0341BB9033E}" type="slidenum">
              <a:rPr lang="en-NL" smtClean="0"/>
              <a:t>‹#›</a:t>
            </a:fld>
            <a:endParaRPr lang="en-NL"/>
          </a:p>
        </p:txBody>
      </p:sp>
    </p:spTree>
    <p:extLst>
      <p:ext uri="{BB962C8B-B14F-4D97-AF65-F5344CB8AC3E}">
        <p14:creationId xmlns:p14="http://schemas.microsoft.com/office/powerpoint/2010/main" val="22735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84A5CEFB-838F-8846-9A04-B0341BB9033E}" type="slidenum">
              <a:rPr lang="en-NL" smtClean="0"/>
              <a:t>1</a:t>
            </a:fld>
            <a:endParaRPr lang="en-NL"/>
          </a:p>
        </p:txBody>
      </p:sp>
    </p:spTree>
    <p:extLst>
      <p:ext uri="{BB962C8B-B14F-4D97-AF65-F5344CB8AC3E}">
        <p14:creationId xmlns:p14="http://schemas.microsoft.com/office/powerpoint/2010/main" val="21627880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EB7E3-AF78-034D-A216-73EDD457A223}"/>
              </a:ext>
            </a:extLst>
          </p:cNvPr>
          <p:cNvSpPr>
            <a:spLocks noGrp="1"/>
          </p:cNvSpPr>
          <p:nvPr>
            <p:ph type="ctrTitle"/>
          </p:nvPr>
        </p:nvSpPr>
        <p:spPr>
          <a:xfrm>
            <a:off x="358346" y="4534928"/>
            <a:ext cx="11475308" cy="1254855"/>
          </a:xfrm>
        </p:spPr>
        <p:txBody>
          <a:bodyPr anchor="ctr"/>
          <a:lstStyle>
            <a:lvl1pPr algn="ctr">
              <a:defRPr sz="6000">
                <a:solidFill>
                  <a:schemeClr val="bg1"/>
                </a:solidFill>
                <a:latin typeface="Century Gothic" panose="020B0502020202020204" pitchFamily="34" charset="0"/>
              </a:defRPr>
            </a:lvl1pPr>
          </a:lstStyle>
          <a:p>
            <a:r>
              <a:rPr lang="en-GB" dirty="0"/>
              <a:t>Click to edit Master title style</a:t>
            </a:r>
            <a:endParaRPr lang="en-NL" dirty="0"/>
          </a:p>
        </p:txBody>
      </p:sp>
      <p:sp>
        <p:nvSpPr>
          <p:cNvPr id="4" name="Date Placeholder 3">
            <a:extLst>
              <a:ext uri="{FF2B5EF4-FFF2-40B4-BE49-F238E27FC236}">
                <a16:creationId xmlns:a16="http://schemas.microsoft.com/office/drawing/2014/main" id="{198375A8-71A0-C048-892B-FEA871F8F0C3}"/>
              </a:ext>
            </a:extLst>
          </p:cNvPr>
          <p:cNvSpPr>
            <a:spLocks noGrp="1"/>
          </p:cNvSpPr>
          <p:nvPr>
            <p:ph type="dt" sz="half" idx="10"/>
          </p:nvPr>
        </p:nvSpPr>
        <p:spPr/>
        <p:txBody>
          <a:bodyPr/>
          <a:lstStyle/>
          <a:p>
            <a:fld id="{A41EA36B-F569-7043-A718-487F57441DC6}" type="datetimeFigureOut">
              <a:rPr lang="en-NL" smtClean="0"/>
              <a:t>08/03/2022</a:t>
            </a:fld>
            <a:endParaRPr lang="en-NL"/>
          </a:p>
        </p:txBody>
      </p:sp>
      <p:sp>
        <p:nvSpPr>
          <p:cNvPr id="5" name="Footer Placeholder 4">
            <a:extLst>
              <a:ext uri="{FF2B5EF4-FFF2-40B4-BE49-F238E27FC236}">
                <a16:creationId xmlns:a16="http://schemas.microsoft.com/office/drawing/2014/main" id="{50146408-0917-A746-89F9-E8B1B71DDB5D}"/>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E83361E0-D05F-0241-91E9-3E4577B73408}"/>
              </a:ext>
            </a:extLst>
          </p:cNvPr>
          <p:cNvSpPr>
            <a:spLocks noGrp="1"/>
          </p:cNvSpPr>
          <p:nvPr>
            <p:ph type="sldNum" sz="quarter" idx="12"/>
          </p:nvPr>
        </p:nvSpPr>
        <p:spPr/>
        <p:txBody>
          <a:bodyPr/>
          <a:lstStyle/>
          <a:p>
            <a:fld id="{ECE9B236-A389-B446-BD95-C68C9F21DB55}" type="slidenum">
              <a:rPr lang="en-NL" smtClean="0"/>
              <a:t>‹#›</a:t>
            </a:fld>
            <a:endParaRPr lang="en-NL"/>
          </a:p>
        </p:txBody>
      </p:sp>
    </p:spTree>
    <p:extLst>
      <p:ext uri="{BB962C8B-B14F-4D97-AF65-F5344CB8AC3E}">
        <p14:creationId xmlns:p14="http://schemas.microsoft.com/office/powerpoint/2010/main" val="1324166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EB7E3-AF78-034D-A216-73EDD457A223}"/>
              </a:ext>
            </a:extLst>
          </p:cNvPr>
          <p:cNvSpPr>
            <a:spLocks noGrp="1"/>
          </p:cNvSpPr>
          <p:nvPr>
            <p:ph type="ctrTitle"/>
          </p:nvPr>
        </p:nvSpPr>
        <p:spPr>
          <a:xfrm>
            <a:off x="358346" y="2801572"/>
            <a:ext cx="11475308" cy="1510936"/>
          </a:xfrm>
        </p:spPr>
        <p:txBody>
          <a:bodyPr anchor="ctr"/>
          <a:lstStyle>
            <a:lvl1pPr algn="ctr">
              <a:defRPr sz="6000">
                <a:solidFill>
                  <a:schemeClr val="bg1"/>
                </a:solidFill>
                <a:latin typeface="Century Gothic" panose="020B0502020202020204" pitchFamily="34" charset="0"/>
              </a:defRPr>
            </a:lvl1pPr>
          </a:lstStyle>
          <a:p>
            <a:r>
              <a:rPr lang="en-GB" dirty="0"/>
              <a:t>Click to edit Master title style</a:t>
            </a:r>
            <a:endParaRPr lang="en-NL" dirty="0"/>
          </a:p>
        </p:txBody>
      </p:sp>
      <p:sp>
        <p:nvSpPr>
          <p:cNvPr id="3" name="TextBox 2">
            <a:extLst>
              <a:ext uri="{FF2B5EF4-FFF2-40B4-BE49-F238E27FC236}">
                <a16:creationId xmlns:a16="http://schemas.microsoft.com/office/drawing/2014/main" id="{DCAA7CEA-A64E-5443-9EE9-805BEC5C0A5C}"/>
              </a:ext>
            </a:extLst>
          </p:cNvPr>
          <p:cNvSpPr txBox="1"/>
          <p:nvPr userDrawn="1"/>
        </p:nvSpPr>
        <p:spPr>
          <a:xfrm>
            <a:off x="1449859" y="4509684"/>
            <a:ext cx="9292281" cy="707886"/>
          </a:xfrm>
          <a:prstGeom prst="rect">
            <a:avLst/>
          </a:prstGeom>
          <a:noFill/>
        </p:spPr>
        <p:txBody>
          <a:bodyPr wrap="square" rtlCol="0">
            <a:spAutoFit/>
          </a:bodyPr>
          <a:lstStyle/>
          <a:p>
            <a:pPr algn="ctr"/>
            <a:r>
              <a:rPr lang="en-NL" sz="4000" i="1" dirty="0">
                <a:solidFill>
                  <a:schemeClr val="bg1"/>
                </a:solidFill>
                <a:latin typeface="Century Gothic" panose="020B0502020202020204" pitchFamily="34" charset="0"/>
              </a:rPr>
              <a:t>Subtitle</a:t>
            </a:r>
            <a:endParaRPr lang="en-NL" i="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150334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F8104-75FE-4648-818C-E70444E85A3A}"/>
              </a:ext>
            </a:extLst>
          </p:cNvPr>
          <p:cNvSpPr>
            <a:spLocks noGrp="1"/>
          </p:cNvSpPr>
          <p:nvPr>
            <p:ph type="title"/>
          </p:nvPr>
        </p:nvSpPr>
        <p:spPr>
          <a:xfrm>
            <a:off x="1989438" y="136525"/>
            <a:ext cx="9662984" cy="544512"/>
          </a:xfrm>
        </p:spPr>
        <p:txBody>
          <a:bodyPr/>
          <a:lstStyle>
            <a:lvl1pPr>
              <a:defRPr>
                <a:latin typeface="Century Gothic" panose="020B0502020202020204" pitchFamily="34" charset="0"/>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02370988-1002-9844-8C7D-245A34FDE35C}"/>
              </a:ext>
            </a:extLst>
          </p:cNvPr>
          <p:cNvSpPr>
            <a:spLocks noGrp="1"/>
          </p:cNvSpPr>
          <p:nvPr>
            <p:ph idx="1"/>
          </p:nvPr>
        </p:nvSpPr>
        <p:spPr>
          <a:xfrm>
            <a:off x="1989438" y="948295"/>
            <a:ext cx="9662984" cy="5773179"/>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2099636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F8104-75FE-4648-818C-E70444E85A3A}"/>
              </a:ext>
            </a:extLst>
          </p:cNvPr>
          <p:cNvSpPr>
            <a:spLocks noGrp="1"/>
          </p:cNvSpPr>
          <p:nvPr>
            <p:ph type="title"/>
          </p:nvPr>
        </p:nvSpPr>
        <p:spPr>
          <a:xfrm>
            <a:off x="1989438" y="136525"/>
            <a:ext cx="9662984" cy="544512"/>
          </a:xfrm>
        </p:spPr>
        <p:txBody>
          <a:bodyPr/>
          <a:lstStyle>
            <a:lvl1pPr>
              <a:defRPr>
                <a:latin typeface="Century Gothic" panose="020B0502020202020204" pitchFamily="34" charset="0"/>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02370988-1002-9844-8C7D-245A34FDE35C}"/>
              </a:ext>
            </a:extLst>
          </p:cNvPr>
          <p:cNvSpPr>
            <a:spLocks noGrp="1"/>
          </p:cNvSpPr>
          <p:nvPr>
            <p:ph idx="1"/>
          </p:nvPr>
        </p:nvSpPr>
        <p:spPr>
          <a:xfrm>
            <a:off x="1989438" y="948295"/>
            <a:ext cx="9662984" cy="5773179"/>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100909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F8104-75FE-4648-818C-E70444E85A3A}"/>
              </a:ext>
            </a:extLst>
          </p:cNvPr>
          <p:cNvSpPr>
            <a:spLocks noGrp="1"/>
          </p:cNvSpPr>
          <p:nvPr>
            <p:ph type="title"/>
          </p:nvPr>
        </p:nvSpPr>
        <p:spPr>
          <a:xfrm>
            <a:off x="185352" y="136526"/>
            <a:ext cx="11467070" cy="544512"/>
          </a:xfrm>
        </p:spPr>
        <p:txBody>
          <a:bodyPr/>
          <a:lstStyle>
            <a:lvl1pPr>
              <a:defRPr>
                <a:latin typeface="Century Gothic" panose="020B0502020202020204" pitchFamily="34" charset="0"/>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02370988-1002-9844-8C7D-245A34FDE35C}"/>
              </a:ext>
            </a:extLst>
          </p:cNvPr>
          <p:cNvSpPr>
            <a:spLocks noGrp="1"/>
          </p:cNvSpPr>
          <p:nvPr>
            <p:ph idx="1"/>
          </p:nvPr>
        </p:nvSpPr>
        <p:spPr>
          <a:xfrm>
            <a:off x="185352" y="849441"/>
            <a:ext cx="11467070" cy="5773179"/>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5913696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0AFFF3-AD2E-694F-83E4-C189CF9759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BD125F30-D666-AB4E-B5A1-37B23A900D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BB8DA2F8-2F82-7042-BF2F-4F55BA2668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1EA36B-F569-7043-A718-487F57441DC6}" type="datetimeFigureOut">
              <a:rPr lang="en-NL" smtClean="0"/>
              <a:t>08/03/2022</a:t>
            </a:fld>
            <a:endParaRPr lang="en-NL"/>
          </a:p>
        </p:txBody>
      </p:sp>
      <p:sp>
        <p:nvSpPr>
          <p:cNvPr id="5" name="Footer Placeholder 4">
            <a:extLst>
              <a:ext uri="{FF2B5EF4-FFF2-40B4-BE49-F238E27FC236}">
                <a16:creationId xmlns:a16="http://schemas.microsoft.com/office/drawing/2014/main" id="{79E93B15-DFC9-0E48-A942-3EBA4EE133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6F2C15E7-D8A2-A043-874E-345037A77D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E9B236-A389-B446-BD95-C68C9F21DB55}" type="slidenum">
              <a:rPr lang="en-NL" smtClean="0"/>
              <a:t>‹#›</a:t>
            </a:fld>
            <a:endParaRPr lang="en-NL"/>
          </a:p>
        </p:txBody>
      </p:sp>
    </p:spTree>
    <p:extLst>
      <p:ext uri="{BB962C8B-B14F-4D97-AF65-F5344CB8AC3E}">
        <p14:creationId xmlns:p14="http://schemas.microsoft.com/office/powerpoint/2010/main" val="384851404"/>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0" r:id="rId3"/>
    <p:sldLayoutId id="2147483653" r:id="rId4"/>
    <p:sldLayoutId id="214748365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7818D-6FD8-4AC0-82E4-04416AC21AE0}"/>
              </a:ext>
            </a:extLst>
          </p:cNvPr>
          <p:cNvSpPr>
            <a:spLocks noGrp="1"/>
          </p:cNvSpPr>
          <p:nvPr>
            <p:ph type="title"/>
          </p:nvPr>
        </p:nvSpPr>
        <p:spPr>
          <a:xfrm>
            <a:off x="1545021" y="78754"/>
            <a:ext cx="10128030" cy="602283"/>
          </a:xfrm>
        </p:spPr>
        <p:txBody>
          <a:bodyPr>
            <a:noAutofit/>
          </a:bodyPr>
          <a:lstStyle/>
          <a:p>
            <a:r>
              <a:rPr lang="en-US" altLang="en-US" sz="2800" b="1" dirty="0">
                <a:solidFill>
                  <a:srgbClr val="000000"/>
                </a:solidFill>
                <a:cs typeface="Arial" panose="020B0604020202020204" pitchFamily="34" charset="0"/>
              </a:rPr>
              <a:t>TEMPLATE INSTRUCTION: DELETE AFTER READING</a:t>
            </a:r>
            <a:endParaRPr lang="en-US" sz="2800" dirty="0"/>
          </a:p>
        </p:txBody>
      </p:sp>
      <p:sp>
        <p:nvSpPr>
          <p:cNvPr id="3" name="Content Placeholder 2">
            <a:extLst>
              <a:ext uri="{FF2B5EF4-FFF2-40B4-BE49-F238E27FC236}">
                <a16:creationId xmlns:a16="http://schemas.microsoft.com/office/drawing/2014/main" id="{40E20EBF-E346-432D-9799-52563698CFAF}"/>
              </a:ext>
            </a:extLst>
          </p:cNvPr>
          <p:cNvSpPr>
            <a:spLocks noGrp="1"/>
          </p:cNvSpPr>
          <p:nvPr>
            <p:ph idx="1"/>
          </p:nvPr>
        </p:nvSpPr>
        <p:spPr>
          <a:xfrm>
            <a:off x="1545020" y="967409"/>
            <a:ext cx="10447283" cy="5209554"/>
          </a:xfrm>
        </p:spPr>
        <p:txBody>
          <a:bodyPr>
            <a:normAutofit fontScale="47500" lnSpcReduction="20000"/>
          </a:bodyPr>
          <a:lstStyle/>
          <a:p>
            <a:pPr marL="230400" indent="-230400" algn="just">
              <a:lnSpc>
                <a:spcPct val="134000"/>
              </a:lnSpc>
              <a:spcBef>
                <a:spcPts val="600"/>
              </a:spcBef>
              <a:spcAft>
                <a:spcPts val="1200"/>
              </a:spcAft>
            </a:pPr>
            <a:r>
              <a:rPr lang="nl-NL" sz="3100" b="1" dirty="0"/>
              <a:t>Instructions on the use of the EAGE </a:t>
            </a:r>
            <a:r>
              <a:rPr lang="nl-NL" sz="3100" b="1" dirty="0" err="1"/>
              <a:t>Annual</a:t>
            </a:r>
            <a:r>
              <a:rPr lang="nl-NL" sz="3100" b="1" dirty="0"/>
              <a:t> 2022 </a:t>
            </a:r>
            <a:r>
              <a:rPr lang="nl-NL" sz="3100" b="1" dirty="0" err="1"/>
              <a:t>Powerpoint</a:t>
            </a:r>
            <a:r>
              <a:rPr lang="nl-NL" sz="3100" b="1" dirty="0"/>
              <a:t> Template:</a:t>
            </a:r>
            <a:endParaRPr lang="nl-NL" sz="3100" dirty="0"/>
          </a:p>
          <a:p>
            <a:pPr marL="230400" indent="-230400" algn="just">
              <a:lnSpc>
                <a:spcPct val="134000"/>
              </a:lnSpc>
              <a:spcBef>
                <a:spcPts val="600"/>
              </a:spcBef>
              <a:spcAft>
                <a:spcPts val="1200"/>
              </a:spcAft>
            </a:pPr>
            <a:r>
              <a:rPr lang="nl-NL" sz="3100" dirty="0" err="1"/>
              <a:t>This</a:t>
            </a:r>
            <a:r>
              <a:rPr lang="nl-NL" sz="3100" dirty="0"/>
              <a:t> template has been designed to aid you in the preparation of your presentation at the Technical Programme of the EAGE </a:t>
            </a:r>
            <a:r>
              <a:rPr lang="nl-NL" sz="3100" dirty="0" err="1"/>
              <a:t>Annual</a:t>
            </a:r>
            <a:r>
              <a:rPr lang="nl-NL" sz="3100" dirty="0"/>
              <a:t> 2022 in Madrid (</a:t>
            </a:r>
            <a:r>
              <a:rPr lang="nl-NL" sz="3100" dirty="0" err="1"/>
              <a:t>June</a:t>
            </a:r>
            <a:r>
              <a:rPr lang="nl-NL" sz="3100" dirty="0"/>
              <a:t> 6-9). </a:t>
            </a:r>
          </a:p>
          <a:p>
            <a:pPr marL="230400" indent="-230400" algn="just">
              <a:lnSpc>
                <a:spcPct val="134000"/>
              </a:lnSpc>
              <a:spcBef>
                <a:spcPts val="600"/>
              </a:spcBef>
              <a:spcAft>
                <a:spcPts val="1200"/>
              </a:spcAft>
            </a:pPr>
            <a:r>
              <a:rPr lang="nl-NL" sz="3100" dirty="0"/>
              <a:t>The first slide (page 2) must include the full EAGE logo. Presentation </a:t>
            </a:r>
            <a:r>
              <a:rPr lang="nl-NL" sz="3100" dirty="0" err="1"/>
              <a:t>title</a:t>
            </a:r>
            <a:r>
              <a:rPr lang="nl-NL" sz="3100" dirty="0"/>
              <a:t> </a:t>
            </a:r>
            <a:r>
              <a:rPr lang="nl-NL" sz="3100" dirty="0" err="1"/>
              <a:t>may</a:t>
            </a:r>
            <a:r>
              <a:rPr lang="nl-NL" sz="3100" dirty="0"/>
              <a:t> </a:t>
            </a:r>
            <a:r>
              <a:rPr lang="nl-NL" sz="3100" dirty="0" err="1"/>
              <a:t>be</a:t>
            </a:r>
            <a:r>
              <a:rPr lang="nl-NL" sz="3100" dirty="0"/>
              <a:t> </a:t>
            </a:r>
            <a:r>
              <a:rPr lang="nl-NL" sz="3100" dirty="0" err="1"/>
              <a:t>included</a:t>
            </a:r>
            <a:r>
              <a:rPr lang="nl-NL" sz="3100" dirty="0"/>
              <a:t> on </a:t>
            </a:r>
            <a:r>
              <a:rPr lang="nl-NL" sz="3100" dirty="0" err="1"/>
              <a:t>the</a:t>
            </a:r>
            <a:r>
              <a:rPr lang="nl-NL" sz="3100" dirty="0"/>
              <a:t> first slide (page 2) or on </a:t>
            </a:r>
            <a:r>
              <a:rPr lang="nl-NL" sz="3100" dirty="0" err="1"/>
              <a:t>the</a:t>
            </a:r>
            <a:r>
              <a:rPr lang="nl-NL" sz="3100" dirty="0"/>
              <a:t> second slide (page 3).</a:t>
            </a:r>
          </a:p>
          <a:p>
            <a:pPr marL="230400" indent="-230400" algn="just">
              <a:lnSpc>
                <a:spcPct val="134000"/>
              </a:lnSpc>
              <a:spcBef>
                <a:spcPts val="600"/>
              </a:spcBef>
              <a:spcAft>
                <a:spcPts val="1200"/>
              </a:spcAft>
            </a:pPr>
            <a:r>
              <a:rPr lang="nl-NL" sz="3100" dirty="0"/>
              <a:t>The second slide (page 3) </a:t>
            </a:r>
            <a:r>
              <a:rPr lang="nl-NL" sz="3100" dirty="0" err="1"/>
              <a:t>may</a:t>
            </a:r>
            <a:r>
              <a:rPr lang="nl-NL" sz="3100" dirty="0"/>
              <a:t> </a:t>
            </a:r>
            <a:r>
              <a:rPr lang="nl-NL" sz="3100" dirty="0" err="1"/>
              <a:t>include</a:t>
            </a:r>
            <a:r>
              <a:rPr lang="nl-NL" sz="3100" dirty="0"/>
              <a:t> </a:t>
            </a:r>
            <a:r>
              <a:rPr lang="nl-NL" sz="3100" dirty="0" err="1"/>
              <a:t>the</a:t>
            </a:r>
            <a:r>
              <a:rPr lang="nl-NL" sz="3100" dirty="0"/>
              <a:t> </a:t>
            </a:r>
            <a:r>
              <a:rPr lang="nl-NL" sz="3100" dirty="0" err="1"/>
              <a:t>presentation</a:t>
            </a:r>
            <a:r>
              <a:rPr lang="nl-NL" sz="3100" dirty="0"/>
              <a:t> </a:t>
            </a:r>
            <a:r>
              <a:rPr lang="nl-NL" sz="3100" dirty="0" err="1"/>
              <a:t>title</a:t>
            </a:r>
            <a:r>
              <a:rPr lang="nl-NL" sz="3100" dirty="0"/>
              <a:t> </a:t>
            </a:r>
            <a:r>
              <a:rPr lang="nl-NL" sz="3100" dirty="0" err="1"/>
              <a:t>and</a:t>
            </a:r>
            <a:r>
              <a:rPr lang="nl-NL" sz="3100" dirty="0"/>
              <a:t> (co-)</a:t>
            </a:r>
            <a:r>
              <a:rPr lang="nl-NL" sz="3100" dirty="0" err="1"/>
              <a:t>author</a:t>
            </a:r>
            <a:r>
              <a:rPr lang="nl-NL" sz="3100" dirty="0"/>
              <a:t> information.</a:t>
            </a:r>
          </a:p>
          <a:p>
            <a:pPr marL="230400" indent="-230400" algn="just">
              <a:lnSpc>
                <a:spcPct val="134000"/>
              </a:lnSpc>
              <a:spcBef>
                <a:spcPts val="600"/>
              </a:spcBef>
              <a:spcAft>
                <a:spcPts val="1200"/>
              </a:spcAft>
            </a:pPr>
            <a:r>
              <a:rPr lang="nl-NL" sz="3100" dirty="0"/>
              <a:t>The </a:t>
            </a:r>
            <a:r>
              <a:rPr lang="nl-NL" sz="3100" dirty="0" err="1"/>
              <a:t>middle</a:t>
            </a:r>
            <a:r>
              <a:rPr lang="nl-NL" sz="3100" dirty="0"/>
              <a:t> slides (</a:t>
            </a:r>
            <a:r>
              <a:rPr lang="nl-NL" sz="3100" dirty="0" err="1"/>
              <a:t>see</a:t>
            </a:r>
            <a:r>
              <a:rPr lang="nl-NL" sz="3100" dirty="0"/>
              <a:t> page 4) must </a:t>
            </a:r>
            <a:r>
              <a:rPr lang="nl-NL" sz="3100" dirty="0" err="1"/>
              <a:t>inclue</a:t>
            </a:r>
            <a:r>
              <a:rPr lang="nl-NL" sz="3100" dirty="0"/>
              <a:t> </a:t>
            </a:r>
            <a:r>
              <a:rPr lang="nl-NL" sz="3100" dirty="0" err="1"/>
              <a:t>the</a:t>
            </a:r>
            <a:r>
              <a:rPr lang="nl-NL" sz="3100" dirty="0"/>
              <a:t> EAGE logo in </a:t>
            </a:r>
            <a:r>
              <a:rPr lang="nl-NL" sz="3100" dirty="0" err="1"/>
              <a:t>the</a:t>
            </a:r>
            <a:r>
              <a:rPr lang="nl-NL" sz="3100" dirty="0"/>
              <a:t> </a:t>
            </a:r>
            <a:r>
              <a:rPr lang="nl-NL" sz="3100" dirty="0" err="1"/>
              <a:t>bottom</a:t>
            </a:r>
            <a:r>
              <a:rPr lang="nl-NL" sz="3100" dirty="0"/>
              <a:t> right corner.</a:t>
            </a:r>
          </a:p>
          <a:p>
            <a:pPr marL="230400" indent="-230400" algn="just">
              <a:lnSpc>
                <a:spcPct val="134000"/>
              </a:lnSpc>
              <a:spcBef>
                <a:spcPts val="600"/>
              </a:spcBef>
              <a:spcAft>
                <a:spcPts val="1200"/>
              </a:spcAft>
            </a:pPr>
            <a:r>
              <a:rPr lang="nl-NL" sz="3100" b="1" dirty="0"/>
              <a:t>We strongly prefer, in order to preserve the academic nature of the technical programme, that presenters limit the use of company or professional logos to the first and last slides of the presentation.</a:t>
            </a:r>
          </a:p>
          <a:p>
            <a:pPr marL="230400" indent="-230400" algn="just">
              <a:lnSpc>
                <a:spcPct val="134000"/>
              </a:lnSpc>
              <a:spcBef>
                <a:spcPts val="600"/>
              </a:spcBef>
              <a:spcAft>
                <a:spcPts val="1200"/>
              </a:spcAft>
            </a:pPr>
            <a:r>
              <a:rPr lang="nl-NL" sz="3100" dirty="0" err="1"/>
              <a:t>Aside</a:t>
            </a:r>
            <a:r>
              <a:rPr lang="nl-NL" sz="3100" dirty="0"/>
              <a:t> from these specifications, </a:t>
            </a:r>
            <a:r>
              <a:rPr lang="nl-NL" sz="3100" dirty="0" err="1"/>
              <a:t>all</a:t>
            </a:r>
            <a:r>
              <a:rPr lang="nl-NL" sz="3100" dirty="0"/>
              <a:t> information on the following slides constitute suggestions, and you may adapt the template to suit the purposes and shape of your presentation.</a:t>
            </a:r>
          </a:p>
          <a:p>
            <a:pPr marL="230400" indent="-230400" algn="just">
              <a:lnSpc>
                <a:spcPct val="134000"/>
              </a:lnSpc>
              <a:spcBef>
                <a:spcPts val="600"/>
              </a:spcBef>
              <a:spcAft>
                <a:spcPts val="1200"/>
              </a:spcAft>
            </a:pPr>
            <a:r>
              <a:rPr lang="nl-NL" sz="3100" dirty="0"/>
              <a:t>We look forward to meeting you at the </a:t>
            </a:r>
            <a:r>
              <a:rPr lang="nl-NL" sz="3100" dirty="0" err="1"/>
              <a:t>Annual</a:t>
            </a:r>
            <a:r>
              <a:rPr lang="nl-NL" sz="3100" dirty="0"/>
              <a:t> 2022 in Madrid!  </a:t>
            </a:r>
          </a:p>
          <a:p>
            <a:endParaRPr lang="en-US" dirty="0"/>
          </a:p>
        </p:txBody>
      </p:sp>
    </p:spTree>
    <p:extLst>
      <p:ext uri="{BB962C8B-B14F-4D97-AF65-F5344CB8AC3E}">
        <p14:creationId xmlns:p14="http://schemas.microsoft.com/office/powerpoint/2010/main" val="1090274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453DA-6C44-1043-BA8D-9B525A0CB069}"/>
              </a:ext>
            </a:extLst>
          </p:cNvPr>
          <p:cNvSpPr>
            <a:spLocks noGrp="1"/>
          </p:cNvSpPr>
          <p:nvPr>
            <p:ph type="ctrTitle"/>
          </p:nvPr>
        </p:nvSpPr>
        <p:spPr/>
        <p:txBody>
          <a:bodyPr/>
          <a:lstStyle/>
          <a:p>
            <a:endParaRPr lang="en-NL"/>
          </a:p>
        </p:txBody>
      </p:sp>
    </p:spTree>
    <p:extLst>
      <p:ext uri="{BB962C8B-B14F-4D97-AF65-F5344CB8AC3E}">
        <p14:creationId xmlns:p14="http://schemas.microsoft.com/office/powerpoint/2010/main" val="1216995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B3A9-301D-D14B-BDDC-9D697978ABA3}"/>
              </a:ext>
            </a:extLst>
          </p:cNvPr>
          <p:cNvSpPr>
            <a:spLocks noGrp="1"/>
          </p:cNvSpPr>
          <p:nvPr>
            <p:ph type="title"/>
          </p:nvPr>
        </p:nvSpPr>
        <p:spPr/>
        <p:txBody>
          <a:bodyPr>
            <a:normAutofit/>
          </a:bodyPr>
          <a:lstStyle/>
          <a:p>
            <a:endParaRPr lang="en-NL" sz="2400" dirty="0"/>
          </a:p>
        </p:txBody>
      </p:sp>
      <p:sp>
        <p:nvSpPr>
          <p:cNvPr id="3" name="Content Placeholder 2">
            <a:extLst>
              <a:ext uri="{FF2B5EF4-FFF2-40B4-BE49-F238E27FC236}">
                <a16:creationId xmlns:a16="http://schemas.microsoft.com/office/drawing/2014/main" id="{D9C3CD4B-0E48-C648-A7F7-4BB59372E6F5}"/>
              </a:ext>
            </a:extLst>
          </p:cNvPr>
          <p:cNvSpPr>
            <a:spLocks noGrp="1"/>
          </p:cNvSpPr>
          <p:nvPr>
            <p:ph idx="1"/>
          </p:nvPr>
        </p:nvSpPr>
        <p:spPr/>
        <p:txBody>
          <a:bodyPr/>
          <a:lstStyle/>
          <a:p>
            <a:endParaRPr lang="en-NL" dirty="0"/>
          </a:p>
        </p:txBody>
      </p:sp>
    </p:spTree>
    <p:extLst>
      <p:ext uri="{BB962C8B-B14F-4D97-AF65-F5344CB8AC3E}">
        <p14:creationId xmlns:p14="http://schemas.microsoft.com/office/powerpoint/2010/main" val="2759389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9D4EE-53B6-4BD0-A42A-5B07410A8A2C}"/>
              </a:ext>
            </a:extLst>
          </p:cNvPr>
          <p:cNvSpPr>
            <a:spLocks noGrp="1"/>
          </p:cNvSpPr>
          <p:nvPr>
            <p:ph type="title"/>
          </p:nvPr>
        </p:nvSpPr>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FE3DDCAB-0C21-4F9D-A5CB-B18D245A0810}"/>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84868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A40A7-1B37-EA45-A032-E568A497C9AC}"/>
              </a:ext>
            </a:extLst>
          </p:cNvPr>
          <p:cNvSpPr>
            <a:spLocks noGrp="1"/>
          </p:cNvSpPr>
          <p:nvPr>
            <p:ph type="title"/>
          </p:nvPr>
        </p:nvSpPr>
        <p:spPr/>
        <p:txBody>
          <a:bodyPr>
            <a:noAutofit/>
          </a:bodyPr>
          <a:lstStyle/>
          <a:p>
            <a:r>
              <a:rPr lang="en-US" sz="4000" dirty="0">
                <a:latin typeface="+mn-lt"/>
              </a:rPr>
              <a:t>Acknowledgements / Thank You / Questions</a:t>
            </a:r>
            <a:endParaRPr lang="en-NL" sz="4000" dirty="0">
              <a:latin typeface="+mn-lt"/>
            </a:endParaRPr>
          </a:p>
        </p:txBody>
      </p:sp>
      <p:sp>
        <p:nvSpPr>
          <p:cNvPr id="3" name="Content Placeholder 2">
            <a:extLst>
              <a:ext uri="{FF2B5EF4-FFF2-40B4-BE49-F238E27FC236}">
                <a16:creationId xmlns:a16="http://schemas.microsoft.com/office/drawing/2014/main" id="{F1F1B026-3818-7843-8393-455257803E3A}"/>
              </a:ext>
            </a:extLst>
          </p:cNvPr>
          <p:cNvSpPr>
            <a:spLocks noGrp="1"/>
          </p:cNvSpPr>
          <p:nvPr>
            <p:ph idx="1"/>
          </p:nvPr>
        </p:nvSpPr>
        <p:spPr/>
        <p:txBody>
          <a:bodyPr/>
          <a:lstStyle/>
          <a:p>
            <a:pPr marL="0" indent="0">
              <a:buNone/>
            </a:pPr>
            <a:r>
              <a:rPr lang="en-NL" dirty="0"/>
              <a:t>One-column format</a:t>
            </a:r>
          </a:p>
          <a:p>
            <a:pPr marL="0" indent="0">
              <a:buNone/>
            </a:pPr>
            <a:endParaRPr lang="en-NL" dirty="0"/>
          </a:p>
          <a:p>
            <a:pPr marL="0" indent="0">
              <a:buNone/>
            </a:pPr>
            <a:endParaRPr lang="en-NL" dirty="0"/>
          </a:p>
          <a:p>
            <a:pPr marL="0" indent="0">
              <a:buNone/>
            </a:pPr>
            <a:endParaRPr lang="en-NL" dirty="0"/>
          </a:p>
          <a:p>
            <a:pPr marL="0" indent="0">
              <a:buNone/>
            </a:pPr>
            <a:endParaRPr lang="en-NL" dirty="0"/>
          </a:p>
          <a:p>
            <a:pPr marL="0" indent="0">
              <a:buNone/>
            </a:pPr>
            <a:r>
              <a:rPr lang="en-NL" dirty="0"/>
              <a:t>Author, Company name and/or Logo</a:t>
            </a:r>
          </a:p>
        </p:txBody>
      </p:sp>
    </p:spTree>
    <p:extLst>
      <p:ext uri="{BB962C8B-B14F-4D97-AF65-F5344CB8AC3E}">
        <p14:creationId xmlns:p14="http://schemas.microsoft.com/office/powerpoint/2010/main" val="34394951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217</Words>
  <Application>Microsoft Macintosh PowerPoint</Application>
  <PresentationFormat>Widescreen</PresentationFormat>
  <Paragraphs>17</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Century Gothic</vt:lpstr>
      <vt:lpstr>Office Theme</vt:lpstr>
      <vt:lpstr>TEMPLATE INSTRUCTION: DELETE AFTER READING</vt:lpstr>
      <vt:lpstr>PowerPoint Presentation</vt:lpstr>
      <vt:lpstr>PowerPoint Presentation</vt:lpstr>
      <vt:lpstr>PowerPoint Presentation</vt:lpstr>
      <vt:lpstr>Acknowledgements / Thank You /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Raluca Drugan</dc:creator>
  <cp:lastModifiedBy>Lea Bras</cp:lastModifiedBy>
  <cp:revision>8</cp:revision>
  <cp:lastPrinted>2021-10-28T14:11:30Z</cp:lastPrinted>
  <dcterms:created xsi:type="dcterms:W3CDTF">2021-10-28T12:56:01Z</dcterms:created>
  <dcterms:modified xsi:type="dcterms:W3CDTF">2022-03-08T15:00:29Z</dcterms:modified>
</cp:coreProperties>
</file>