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4224000" cy="20104100"/>
  <p:notesSz cx="14224000" cy="201041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053" y="338144"/>
            <a:ext cx="13543915" cy="1219200"/>
          </a:xfrm>
          <a:custGeom>
            <a:avLst/>
            <a:gdLst/>
            <a:ahLst/>
            <a:cxnLst/>
            <a:rect l="l" t="t" r="r" b="b"/>
            <a:pathLst>
              <a:path w="13543915" h="1219200">
                <a:moveTo>
                  <a:pt x="13543651" y="0"/>
                </a:moveTo>
                <a:lnTo>
                  <a:pt x="0" y="0"/>
                </a:lnTo>
                <a:lnTo>
                  <a:pt x="0" y="1218770"/>
                </a:lnTo>
                <a:lnTo>
                  <a:pt x="13543651" y="1218770"/>
                </a:lnTo>
                <a:lnTo>
                  <a:pt x="13543651" y="0"/>
                </a:lnTo>
                <a:close/>
              </a:path>
            </a:pathLst>
          </a:custGeom>
          <a:solidFill>
            <a:srgbClr val="87B2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789346" y="461567"/>
            <a:ext cx="2642235" cy="935355"/>
          </a:xfrm>
          <a:custGeom>
            <a:avLst/>
            <a:gdLst/>
            <a:ahLst/>
            <a:cxnLst/>
            <a:rect l="l" t="t" r="r" b="b"/>
            <a:pathLst>
              <a:path w="2642234" h="935355">
                <a:moveTo>
                  <a:pt x="170878" y="86728"/>
                </a:moveTo>
                <a:lnTo>
                  <a:pt x="164160" y="53467"/>
                </a:lnTo>
                <a:lnTo>
                  <a:pt x="145846" y="26314"/>
                </a:lnTo>
                <a:lnTo>
                  <a:pt x="118694" y="8001"/>
                </a:lnTo>
                <a:lnTo>
                  <a:pt x="85432" y="1282"/>
                </a:lnTo>
                <a:lnTo>
                  <a:pt x="52184" y="8001"/>
                </a:lnTo>
                <a:lnTo>
                  <a:pt x="25031" y="26314"/>
                </a:lnTo>
                <a:lnTo>
                  <a:pt x="6718" y="53467"/>
                </a:lnTo>
                <a:lnTo>
                  <a:pt x="0" y="86728"/>
                </a:lnTo>
                <a:lnTo>
                  <a:pt x="0" y="849769"/>
                </a:lnTo>
                <a:lnTo>
                  <a:pt x="6718" y="883018"/>
                </a:lnTo>
                <a:lnTo>
                  <a:pt x="25031" y="910170"/>
                </a:lnTo>
                <a:lnTo>
                  <a:pt x="52184" y="928484"/>
                </a:lnTo>
                <a:lnTo>
                  <a:pt x="85432" y="935202"/>
                </a:lnTo>
                <a:lnTo>
                  <a:pt x="118694" y="928484"/>
                </a:lnTo>
                <a:lnTo>
                  <a:pt x="145846" y="910170"/>
                </a:lnTo>
                <a:lnTo>
                  <a:pt x="164160" y="883018"/>
                </a:lnTo>
                <a:lnTo>
                  <a:pt x="170878" y="849769"/>
                </a:lnTo>
                <a:lnTo>
                  <a:pt x="170878" y="86728"/>
                </a:lnTo>
                <a:close/>
              </a:path>
              <a:path w="2642234" h="935355">
                <a:moveTo>
                  <a:pt x="909586" y="86728"/>
                </a:moveTo>
                <a:lnTo>
                  <a:pt x="891451" y="34112"/>
                </a:lnTo>
                <a:lnTo>
                  <a:pt x="844753" y="3822"/>
                </a:lnTo>
                <a:lnTo>
                  <a:pt x="816279" y="1638"/>
                </a:lnTo>
                <a:lnTo>
                  <a:pt x="789330" y="8712"/>
                </a:lnTo>
                <a:lnTo>
                  <a:pt x="766076" y="24066"/>
                </a:lnTo>
                <a:lnTo>
                  <a:pt x="748652" y="46723"/>
                </a:lnTo>
                <a:lnTo>
                  <a:pt x="567397" y="388874"/>
                </a:lnTo>
                <a:lnTo>
                  <a:pt x="388429" y="47104"/>
                </a:lnTo>
                <a:lnTo>
                  <a:pt x="371068" y="24307"/>
                </a:lnTo>
                <a:lnTo>
                  <a:pt x="347827" y="8851"/>
                </a:lnTo>
                <a:lnTo>
                  <a:pt x="320852" y="1676"/>
                </a:lnTo>
                <a:lnTo>
                  <a:pt x="292303" y="3759"/>
                </a:lnTo>
                <a:lnTo>
                  <a:pt x="266039" y="15163"/>
                </a:lnTo>
                <a:lnTo>
                  <a:pt x="245478" y="34023"/>
                </a:lnTo>
                <a:lnTo>
                  <a:pt x="232067" y="58483"/>
                </a:lnTo>
                <a:lnTo>
                  <a:pt x="227279" y="86728"/>
                </a:lnTo>
                <a:lnTo>
                  <a:pt x="227279" y="849769"/>
                </a:lnTo>
                <a:lnTo>
                  <a:pt x="233997" y="883018"/>
                </a:lnTo>
                <a:lnTo>
                  <a:pt x="252310" y="910170"/>
                </a:lnTo>
                <a:lnTo>
                  <a:pt x="279463" y="928484"/>
                </a:lnTo>
                <a:lnTo>
                  <a:pt x="312724" y="935202"/>
                </a:lnTo>
                <a:lnTo>
                  <a:pt x="345986" y="928484"/>
                </a:lnTo>
                <a:lnTo>
                  <a:pt x="373151" y="910170"/>
                </a:lnTo>
                <a:lnTo>
                  <a:pt x="391464" y="883018"/>
                </a:lnTo>
                <a:lnTo>
                  <a:pt x="398183" y="849769"/>
                </a:lnTo>
                <a:lnTo>
                  <a:pt x="398183" y="434047"/>
                </a:lnTo>
                <a:lnTo>
                  <a:pt x="491274" y="611835"/>
                </a:lnTo>
                <a:lnTo>
                  <a:pt x="504825" y="630834"/>
                </a:lnTo>
                <a:lnTo>
                  <a:pt x="522643" y="645248"/>
                </a:lnTo>
                <a:lnTo>
                  <a:pt x="543661" y="654405"/>
                </a:lnTo>
                <a:lnTo>
                  <a:pt x="566762" y="657644"/>
                </a:lnTo>
                <a:lnTo>
                  <a:pt x="590029" y="654481"/>
                </a:lnTo>
                <a:lnTo>
                  <a:pt x="611022" y="645414"/>
                </a:lnTo>
                <a:lnTo>
                  <a:pt x="628865" y="631101"/>
                </a:lnTo>
                <a:lnTo>
                  <a:pt x="642467" y="612203"/>
                </a:lnTo>
                <a:lnTo>
                  <a:pt x="738720" y="430517"/>
                </a:lnTo>
                <a:lnTo>
                  <a:pt x="738720" y="849769"/>
                </a:lnTo>
                <a:lnTo>
                  <a:pt x="745426" y="883018"/>
                </a:lnTo>
                <a:lnTo>
                  <a:pt x="763739" y="910170"/>
                </a:lnTo>
                <a:lnTo>
                  <a:pt x="790892" y="928484"/>
                </a:lnTo>
                <a:lnTo>
                  <a:pt x="824153" y="935202"/>
                </a:lnTo>
                <a:lnTo>
                  <a:pt x="857402" y="928484"/>
                </a:lnTo>
                <a:lnTo>
                  <a:pt x="884567" y="910170"/>
                </a:lnTo>
                <a:lnTo>
                  <a:pt x="902868" y="883018"/>
                </a:lnTo>
                <a:lnTo>
                  <a:pt x="909586" y="849769"/>
                </a:lnTo>
                <a:lnTo>
                  <a:pt x="909586" y="86728"/>
                </a:lnTo>
                <a:close/>
              </a:path>
              <a:path w="2642234" h="935355">
                <a:moveTo>
                  <a:pt x="1501495" y="267970"/>
                </a:moveTo>
                <a:lnTo>
                  <a:pt x="1497177" y="219862"/>
                </a:lnTo>
                <a:lnTo>
                  <a:pt x="1484706" y="174561"/>
                </a:lnTo>
                <a:lnTo>
                  <a:pt x="1482953" y="170878"/>
                </a:lnTo>
                <a:lnTo>
                  <a:pt x="1464856" y="132829"/>
                </a:lnTo>
                <a:lnTo>
                  <a:pt x="1438389" y="95415"/>
                </a:lnTo>
                <a:lnTo>
                  <a:pt x="1406067" y="63106"/>
                </a:lnTo>
                <a:lnTo>
                  <a:pt x="1368666" y="36639"/>
                </a:lnTo>
                <a:lnTo>
                  <a:pt x="1330617" y="18567"/>
                </a:lnTo>
                <a:lnTo>
                  <a:pt x="1330617" y="267970"/>
                </a:lnTo>
                <a:lnTo>
                  <a:pt x="1330617" y="667232"/>
                </a:lnTo>
                <a:lnTo>
                  <a:pt x="1322971" y="704989"/>
                </a:lnTo>
                <a:lnTo>
                  <a:pt x="1302143" y="735863"/>
                </a:lnTo>
                <a:lnTo>
                  <a:pt x="1271270" y="756678"/>
                </a:lnTo>
                <a:lnTo>
                  <a:pt x="1233512" y="764324"/>
                </a:lnTo>
                <a:lnTo>
                  <a:pt x="1195743" y="756678"/>
                </a:lnTo>
                <a:lnTo>
                  <a:pt x="1164869" y="735863"/>
                </a:lnTo>
                <a:lnTo>
                  <a:pt x="1144041" y="704989"/>
                </a:lnTo>
                <a:lnTo>
                  <a:pt x="1136396" y="667232"/>
                </a:lnTo>
                <a:lnTo>
                  <a:pt x="1136396" y="267970"/>
                </a:lnTo>
                <a:lnTo>
                  <a:pt x="1144041" y="230212"/>
                </a:lnTo>
                <a:lnTo>
                  <a:pt x="1164869" y="199351"/>
                </a:lnTo>
                <a:lnTo>
                  <a:pt x="1195743" y="178523"/>
                </a:lnTo>
                <a:lnTo>
                  <a:pt x="1233512" y="170878"/>
                </a:lnTo>
                <a:lnTo>
                  <a:pt x="1271270" y="178523"/>
                </a:lnTo>
                <a:lnTo>
                  <a:pt x="1302143" y="199351"/>
                </a:lnTo>
                <a:lnTo>
                  <a:pt x="1322971" y="230212"/>
                </a:lnTo>
                <a:lnTo>
                  <a:pt x="1330617" y="267970"/>
                </a:lnTo>
                <a:lnTo>
                  <a:pt x="1330617" y="18567"/>
                </a:lnTo>
                <a:lnTo>
                  <a:pt x="1326921" y="16802"/>
                </a:lnTo>
                <a:lnTo>
                  <a:pt x="1281620" y="4330"/>
                </a:lnTo>
                <a:lnTo>
                  <a:pt x="1233512" y="0"/>
                </a:lnTo>
                <a:lnTo>
                  <a:pt x="1185405" y="4330"/>
                </a:lnTo>
                <a:lnTo>
                  <a:pt x="1140104" y="16802"/>
                </a:lnTo>
                <a:lnTo>
                  <a:pt x="1098359" y="36639"/>
                </a:lnTo>
                <a:lnTo>
                  <a:pt x="1060945" y="63106"/>
                </a:lnTo>
                <a:lnTo>
                  <a:pt x="1028636" y="95415"/>
                </a:lnTo>
                <a:lnTo>
                  <a:pt x="1002169" y="132829"/>
                </a:lnTo>
                <a:lnTo>
                  <a:pt x="982319" y="174561"/>
                </a:lnTo>
                <a:lnTo>
                  <a:pt x="969848" y="219862"/>
                </a:lnTo>
                <a:lnTo>
                  <a:pt x="965530" y="267970"/>
                </a:lnTo>
                <a:lnTo>
                  <a:pt x="965530" y="667232"/>
                </a:lnTo>
                <a:lnTo>
                  <a:pt x="969848" y="715340"/>
                </a:lnTo>
                <a:lnTo>
                  <a:pt x="982319" y="760641"/>
                </a:lnTo>
                <a:lnTo>
                  <a:pt x="1002169" y="802386"/>
                </a:lnTo>
                <a:lnTo>
                  <a:pt x="1028636" y="839787"/>
                </a:lnTo>
                <a:lnTo>
                  <a:pt x="1060945" y="872109"/>
                </a:lnTo>
                <a:lnTo>
                  <a:pt x="1098359" y="898563"/>
                </a:lnTo>
                <a:lnTo>
                  <a:pt x="1140104" y="918413"/>
                </a:lnTo>
                <a:lnTo>
                  <a:pt x="1185405" y="930871"/>
                </a:lnTo>
                <a:lnTo>
                  <a:pt x="1233512" y="935202"/>
                </a:lnTo>
                <a:lnTo>
                  <a:pt x="1281620" y="930871"/>
                </a:lnTo>
                <a:lnTo>
                  <a:pt x="1326921" y="918413"/>
                </a:lnTo>
                <a:lnTo>
                  <a:pt x="1368666" y="898563"/>
                </a:lnTo>
                <a:lnTo>
                  <a:pt x="1406067" y="872109"/>
                </a:lnTo>
                <a:lnTo>
                  <a:pt x="1438389" y="839787"/>
                </a:lnTo>
                <a:lnTo>
                  <a:pt x="1464856" y="802386"/>
                </a:lnTo>
                <a:lnTo>
                  <a:pt x="1482953" y="764324"/>
                </a:lnTo>
                <a:lnTo>
                  <a:pt x="1484706" y="760641"/>
                </a:lnTo>
                <a:lnTo>
                  <a:pt x="1497177" y="715340"/>
                </a:lnTo>
                <a:lnTo>
                  <a:pt x="1501495" y="667232"/>
                </a:lnTo>
                <a:lnTo>
                  <a:pt x="1501495" y="267970"/>
                </a:lnTo>
                <a:close/>
              </a:path>
              <a:path w="2642234" h="935355">
                <a:moveTo>
                  <a:pt x="2093645" y="267970"/>
                </a:moveTo>
                <a:lnTo>
                  <a:pt x="2089315" y="219862"/>
                </a:lnTo>
                <a:lnTo>
                  <a:pt x="2076856" y="174561"/>
                </a:lnTo>
                <a:lnTo>
                  <a:pt x="2057006" y="132829"/>
                </a:lnTo>
                <a:lnTo>
                  <a:pt x="2030552" y="95415"/>
                </a:lnTo>
                <a:lnTo>
                  <a:pt x="1998230" y="63106"/>
                </a:lnTo>
                <a:lnTo>
                  <a:pt x="1960829" y="36639"/>
                </a:lnTo>
                <a:lnTo>
                  <a:pt x="1919084" y="16802"/>
                </a:lnTo>
                <a:lnTo>
                  <a:pt x="1873783" y="4330"/>
                </a:lnTo>
                <a:lnTo>
                  <a:pt x="1825675" y="0"/>
                </a:lnTo>
                <a:lnTo>
                  <a:pt x="1777568" y="4330"/>
                </a:lnTo>
                <a:lnTo>
                  <a:pt x="1732267" y="16802"/>
                </a:lnTo>
                <a:lnTo>
                  <a:pt x="1690522" y="36639"/>
                </a:lnTo>
                <a:lnTo>
                  <a:pt x="1653120" y="63106"/>
                </a:lnTo>
                <a:lnTo>
                  <a:pt x="1620799" y="95415"/>
                </a:lnTo>
                <a:lnTo>
                  <a:pt x="1594332" y="132829"/>
                </a:lnTo>
                <a:lnTo>
                  <a:pt x="1574482" y="174561"/>
                </a:lnTo>
                <a:lnTo>
                  <a:pt x="1562023" y="219862"/>
                </a:lnTo>
                <a:lnTo>
                  <a:pt x="1557693" y="267970"/>
                </a:lnTo>
                <a:lnTo>
                  <a:pt x="1557693" y="667232"/>
                </a:lnTo>
                <a:lnTo>
                  <a:pt x="1562023" y="715340"/>
                </a:lnTo>
                <a:lnTo>
                  <a:pt x="1574482" y="760641"/>
                </a:lnTo>
                <a:lnTo>
                  <a:pt x="1594332" y="802386"/>
                </a:lnTo>
                <a:lnTo>
                  <a:pt x="1620799" y="839787"/>
                </a:lnTo>
                <a:lnTo>
                  <a:pt x="1653120" y="872109"/>
                </a:lnTo>
                <a:lnTo>
                  <a:pt x="1690522" y="898563"/>
                </a:lnTo>
                <a:lnTo>
                  <a:pt x="1732267" y="918413"/>
                </a:lnTo>
                <a:lnTo>
                  <a:pt x="1777568" y="930871"/>
                </a:lnTo>
                <a:lnTo>
                  <a:pt x="1825675" y="935202"/>
                </a:lnTo>
                <a:lnTo>
                  <a:pt x="1873783" y="930871"/>
                </a:lnTo>
                <a:lnTo>
                  <a:pt x="1919084" y="918413"/>
                </a:lnTo>
                <a:lnTo>
                  <a:pt x="1960829" y="898563"/>
                </a:lnTo>
                <a:lnTo>
                  <a:pt x="1998230" y="872109"/>
                </a:lnTo>
                <a:lnTo>
                  <a:pt x="2030552" y="839787"/>
                </a:lnTo>
                <a:lnTo>
                  <a:pt x="2057006" y="802386"/>
                </a:lnTo>
                <a:lnTo>
                  <a:pt x="2076856" y="760641"/>
                </a:lnTo>
                <a:lnTo>
                  <a:pt x="2089315" y="715340"/>
                </a:lnTo>
                <a:lnTo>
                  <a:pt x="2093645" y="667232"/>
                </a:lnTo>
                <a:lnTo>
                  <a:pt x="2093645" y="415480"/>
                </a:lnTo>
                <a:lnTo>
                  <a:pt x="1862264" y="415480"/>
                </a:lnTo>
                <a:lnTo>
                  <a:pt x="1801850" y="440512"/>
                </a:lnTo>
                <a:lnTo>
                  <a:pt x="1776831" y="500926"/>
                </a:lnTo>
                <a:lnTo>
                  <a:pt x="1801850" y="561340"/>
                </a:lnTo>
                <a:lnTo>
                  <a:pt x="1862264" y="586359"/>
                </a:lnTo>
                <a:lnTo>
                  <a:pt x="1922767" y="586359"/>
                </a:lnTo>
                <a:lnTo>
                  <a:pt x="1922767" y="667232"/>
                </a:lnTo>
                <a:lnTo>
                  <a:pt x="1915121" y="704989"/>
                </a:lnTo>
                <a:lnTo>
                  <a:pt x="1894306" y="735863"/>
                </a:lnTo>
                <a:lnTo>
                  <a:pt x="1863432" y="756678"/>
                </a:lnTo>
                <a:lnTo>
                  <a:pt x="1825675" y="764324"/>
                </a:lnTo>
                <a:lnTo>
                  <a:pt x="1787918" y="756678"/>
                </a:lnTo>
                <a:lnTo>
                  <a:pt x="1757045" y="735863"/>
                </a:lnTo>
                <a:lnTo>
                  <a:pt x="1736204" y="704989"/>
                </a:lnTo>
                <a:lnTo>
                  <a:pt x="1728558" y="667232"/>
                </a:lnTo>
                <a:lnTo>
                  <a:pt x="1728558" y="267970"/>
                </a:lnTo>
                <a:lnTo>
                  <a:pt x="1736204" y="230212"/>
                </a:lnTo>
                <a:lnTo>
                  <a:pt x="1757045" y="199351"/>
                </a:lnTo>
                <a:lnTo>
                  <a:pt x="1787918" y="178523"/>
                </a:lnTo>
                <a:lnTo>
                  <a:pt x="1825675" y="170878"/>
                </a:lnTo>
                <a:lnTo>
                  <a:pt x="1863432" y="178523"/>
                </a:lnTo>
                <a:lnTo>
                  <a:pt x="1894306" y="199351"/>
                </a:lnTo>
                <a:lnTo>
                  <a:pt x="1915121" y="230212"/>
                </a:lnTo>
                <a:lnTo>
                  <a:pt x="1922767" y="267970"/>
                </a:lnTo>
                <a:lnTo>
                  <a:pt x="1922767" y="283552"/>
                </a:lnTo>
                <a:lnTo>
                  <a:pt x="1929485" y="316801"/>
                </a:lnTo>
                <a:lnTo>
                  <a:pt x="1947799" y="343966"/>
                </a:lnTo>
                <a:lnTo>
                  <a:pt x="1974951" y="362267"/>
                </a:lnTo>
                <a:lnTo>
                  <a:pt x="2008200" y="368985"/>
                </a:lnTo>
                <a:lnTo>
                  <a:pt x="2041461" y="362267"/>
                </a:lnTo>
                <a:lnTo>
                  <a:pt x="2068614" y="343966"/>
                </a:lnTo>
                <a:lnTo>
                  <a:pt x="2086927" y="316801"/>
                </a:lnTo>
                <a:lnTo>
                  <a:pt x="2093645" y="283552"/>
                </a:lnTo>
                <a:lnTo>
                  <a:pt x="2093645" y="267970"/>
                </a:lnTo>
                <a:close/>
              </a:path>
              <a:path w="2642234" h="935355">
                <a:moveTo>
                  <a:pt x="2634081" y="721779"/>
                </a:moveTo>
                <a:lnTo>
                  <a:pt x="2565641" y="721779"/>
                </a:lnTo>
                <a:lnTo>
                  <a:pt x="2565641" y="845210"/>
                </a:lnTo>
                <a:lnTo>
                  <a:pt x="2371775" y="744588"/>
                </a:lnTo>
                <a:lnTo>
                  <a:pt x="2345499" y="731964"/>
                </a:lnTo>
                <a:lnTo>
                  <a:pt x="2324138" y="725131"/>
                </a:lnTo>
                <a:lnTo>
                  <a:pt x="2301760" y="722325"/>
                </a:lnTo>
                <a:lnTo>
                  <a:pt x="2272474" y="721779"/>
                </a:lnTo>
                <a:lnTo>
                  <a:pt x="2226830" y="727608"/>
                </a:lnTo>
                <a:lnTo>
                  <a:pt x="2188540" y="745756"/>
                </a:lnTo>
                <a:lnTo>
                  <a:pt x="2162187" y="777240"/>
                </a:lnTo>
                <a:lnTo>
                  <a:pt x="2152396" y="823061"/>
                </a:lnTo>
                <a:lnTo>
                  <a:pt x="2160613" y="863168"/>
                </a:lnTo>
                <a:lnTo>
                  <a:pt x="2182990" y="895769"/>
                </a:lnTo>
                <a:lnTo>
                  <a:pt x="2216061" y="917689"/>
                </a:lnTo>
                <a:lnTo>
                  <a:pt x="2256371" y="925703"/>
                </a:lnTo>
                <a:lnTo>
                  <a:pt x="2293963" y="925703"/>
                </a:lnTo>
                <a:lnTo>
                  <a:pt x="2293963" y="857275"/>
                </a:lnTo>
                <a:lnTo>
                  <a:pt x="2255012" y="857275"/>
                </a:lnTo>
                <a:lnTo>
                  <a:pt x="2240343" y="854862"/>
                </a:lnTo>
                <a:lnTo>
                  <a:pt x="2229624" y="848055"/>
                </a:lnTo>
                <a:lnTo>
                  <a:pt x="2223046" y="837476"/>
                </a:lnTo>
                <a:lnTo>
                  <a:pt x="2220811" y="823747"/>
                </a:lnTo>
                <a:lnTo>
                  <a:pt x="2225700" y="804354"/>
                </a:lnTo>
                <a:lnTo>
                  <a:pt x="2238260" y="794385"/>
                </a:lnTo>
                <a:lnTo>
                  <a:pt x="2255355" y="790714"/>
                </a:lnTo>
                <a:lnTo>
                  <a:pt x="2273820" y="790194"/>
                </a:lnTo>
                <a:lnTo>
                  <a:pt x="2291397" y="790384"/>
                </a:lnTo>
                <a:lnTo>
                  <a:pt x="2306358" y="791705"/>
                </a:lnTo>
                <a:lnTo>
                  <a:pt x="2320798" y="795299"/>
                </a:lnTo>
                <a:lnTo>
                  <a:pt x="2336889" y="802284"/>
                </a:lnTo>
                <a:lnTo>
                  <a:pt x="2569667" y="925703"/>
                </a:lnTo>
                <a:lnTo>
                  <a:pt x="2634081" y="925703"/>
                </a:lnTo>
                <a:lnTo>
                  <a:pt x="2634081" y="721779"/>
                </a:lnTo>
                <a:close/>
              </a:path>
              <a:path w="2642234" h="935355">
                <a:moveTo>
                  <a:pt x="2634081" y="246862"/>
                </a:moveTo>
                <a:lnTo>
                  <a:pt x="2565641" y="246862"/>
                </a:lnTo>
                <a:lnTo>
                  <a:pt x="2565641" y="370306"/>
                </a:lnTo>
                <a:lnTo>
                  <a:pt x="2371775" y="269659"/>
                </a:lnTo>
                <a:lnTo>
                  <a:pt x="2345499" y="257048"/>
                </a:lnTo>
                <a:lnTo>
                  <a:pt x="2324138" y="250215"/>
                </a:lnTo>
                <a:lnTo>
                  <a:pt x="2301760" y="247408"/>
                </a:lnTo>
                <a:lnTo>
                  <a:pt x="2272474" y="246862"/>
                </a:lnTo>
                <a:lnTo>
                  <a:pt x="2226830" y="252691"/>
                </a:lnTo>
                <a:lnTo>
                  <a:pt x="2188540" y="270852"/>
                </a:lnTo>
                <a:lnTo>
                  <a:pt x="2162187" y="302336"/>
                </a:lnTo>
                <a:lnTo>
                  <a:pt x="2152396" y="348170"/>
                </a:lnTo>
                <a:lnTo>
                  <a:pt x="2160613" y="388264"/>
                </a:lnTo>
                <a:lnTo>
                  <a:pt x="2182990" y="420878"/>
                </a:lnTo>
                <a:lnTo>
                  <a:pt x="2216061" y="442798"/>
                </a:lnTo>
                <a:lnTo>
                  <a:pt x="2256371" y="450811"/>
                </a:lnTo>
                <a:lnTo>
                  <a:pt x="2293963" y="450811"/>
                </a:lnTo>
                <a:lnTo>
                  <a:pt x="2293963" y="382371"/>
                </a:lnTo>
                <a:lnTo>
                  <a:pt x="2255012" y="382371"/>
                </a:lnTo>
                <a:lnTo>
                  <a:pt x="2240343" y="379971"/>
                </a:lnTo>
                <a:lnTo>
                  <a:pt x="2229624" y="373151"/>
                </a:lnTo>
                <a:lnTo>
                  <a:pt x="2223046" y="362572"/>
                </a:lnTo>
                <a:lnTo>
                  <a:pt x="2220811" y="348843"/>
                </a:lnTo>
                <a:lnTo>
                  <a:pt x="2225700" y="329450"/>
                </a:lnTo>
                <a:lnTo>
                  <a:pt x="2238260" y="319493"/>
                </a:lnTo>
                <a:lnTo>
                  <a:pt x="2255355" y="315823"/>
                </a:lnTo>
                <a:lnTo>
                  <a:pt x="2273820" y="315302"/>
                </a:lnTo>
                <a:lnTo>
                  <a:pt x="2291397" y="315493"/>
                </a:lnTo>
                <a:lnTo>
                  <a:pt x="2306358" y="316814"/>
                </a:lnTo>
                <a:lnTo>
                  <a:pt x="2320798" y="320395"/>
                </a:lnTo>
                <a:lnTo>
                  <a:pt x="2336889" y="327380"/>
                </a:lnTo>
                <a:lnTo>
                  <a:pt x="2569667" y="450811"/>
                </a:lnTo>
                <a:lnTo>
                  <a:pt x="2634081" y="450811"/>
                </a:lnTo>
                <a:lnTo>
                  <a:pt x="2634081" y="246862"/>
                </a:lnTo>
                <a:close/>
              </a:path>
              <a:path w="2642234" h="935355">
                <a:moveTo>
                  <a:pt x="2638094" y="586282"/>
                </a:moveTo>
                <a:lnTo>
                  <a:pt x="2631986" y="552742"/>
                </a:lnTo>
                <a:lnTo>
                  <a:pt x="2631021" y="547420"/>
                </a:lnTo>
                <a:lnTo>
                  <a:pt x="2610675" y="514908"/>
                </a:lnTo>
                <a:lnTo>
                  <a:pt x="2578379" y="492594"/>
                </a:lnTo>
                <a:lnTo>
                  <a:pt x="2569680" y="490918"/>
                </a:lnTo>
                <a:lnTo>
                  <a:pt x="2569680" y="586282"/>
                </a:lnTo>
                <a:lnTo>
                  <a:pt x="2567063" y="599732"/>
                </a:lnTo>
                <a:lnTo>
                  <a:pt x="2559862" y="610349"/>
                </a:lnTo>
                <a:lnTo>
                  <a:pt x="2549004" y="617321"/>
                </a:lnTo>
                <a:lnTo>
                  <a:pt x="2535453" y="619836"/>
                </a:lnTo>
                <a:lnTo>
                  <a:pt x="2255024" y="619836"/>
                </a:lnTo>
                <a:lnTo>
                  <a:pt x="2241473" y="617321"/>
                </a:lnTo>
                <a:lnTo>
                  <a:pt x="2230628" y="610349"/>
                </a:lnTo>
                <a:lnTo>
                  <a:pt x="2223427" y="599732"/>
                </a:lnTo>
                <a:lnTo>
                  <a:pt x="2220823" y="586282"/>
                </a:lnTo>
                <a:lnTo>
                  <a:pt x="2223427" y="572833"/>
                </a:lnTo>
                <a:lnTo>
                  <a:pt x="2230628" y="562216"/>
                </a:lnTo>
                <a:lnTo>
                  <a:pt x="2241473" y="555244"/>
                </a:lnTo>
                <a:lnTo>
                  <a:pt x="2255024" y="552742"/>
                </a:lnTo>
                <a:lnTo>
                  <a:pt x="2535453" y="552742"/>
                </a:lnTo>
                <a:lnTo>
                  <a:pt x="2549004" y="555244"/>
                </a:lnTo>
                <a:lnTo>
                  <a:pt x="2559862" y="562216"/>
                </a:lnTo>
                <a:lnTo>
                  <a:pt x="2567063" y="572833"/>
                </a:lnTo>
                <a:lnTo>
                  <a:pt x="2569680" y="586282"/>
                </a:lnTo>
                <a:lnTo>
                  <a:pt x="2569680" y="490918"/>
                </a:lnTo>
                <a:lnTo>
                  <a:pt x="2535453" y="484301"/>
                </a:lnTo>
                <a:lnTo>
                  <a:pt x="2255024" y="484301"/>
                </a:lnTo>
                <a:lnTo>
                  <a:pt x="2212111" y="492594"/>
                </a:lnTo>
                <a:lnTo>
                  <a:pt x="2179815" y="514908"/>
                </a:lnTo>
                <a:lnTo>
                  <a:pt x="2159470" y="547420"/>
                </a:lnTo>
                <a:lnTo>
                  <a:pt x="2152396" y="586282"/>
                </a:lnTo>
                <a:lnTo>
                  <a:pt x="2159470" y="625132"/>
                </a:lnTo>
                <a:lnTo>
                  <a:pt x="2179815" y="657644"/>
                </a:lnTo>
                <a:lnTo>
                  <a:pt x="2212111" y="679970"/>
                </a:lnTo>
                <a:lnTo>
                  <a:pt x="2255024" y="688263"/>
                </a:lnTo>
                <a:lnTo>
                  <a:pt x="2535453" y="688263"/>
                </a:lnTo>
                <a:lnTo>
                  <a:pt x="2578379" y="679970"/>
                </a:lnTo>
                <a:lnTo>
                  <a:pt x="2610675" y="657644"/>
                </a:lnTo>
                <a:lnTo>
                  <a:pt x="2631021" y="625132"/>
                </a:lnTo>
                <a:lnTo>
                  <a:pt x="2631986" y="619836"/>
                </a:lnTo>
                <a:lnTo>
                  <a:pt x="2638094" y="586282"/>
                </a:lnTo>
                <a:close/>
              </a:path>
              <a:path w="2642234" h="935355">
                <a:moveTo>
                  <a:pt x="2641765" y="111366"/>
                </a:moveTo>
                <a:lnTo>
                  <a:pt x="2634640" y="72224"/>
                </a:lnTo>
                <a:lnTo>
                  <a:pt x="2614142" y="39471"/>
                </a:lnTo>
                <a:lnTo>
                  <a:pt x="2581592" y="16992"/>
                </a:lnTo>
                <a:lnTo>
                  <a:pt x="2538349" y="8636"/>
                </a:lnTo>
                <a:lnTo>
                  <a:pt x="2413965" y="8636"/>
                </a:lnTo>
                <a:lnTo>
                  <a:pt x="2377275" y="14427"/>
                </a:lnTo>
                <a:lnTo>
                  <a:pt x="2350605" y="30683"/>
                </a:lnTo>
                <a:lnTo>
                  <a:pt x="2334310" y="55689"/>
                </a:lnTo>
                <a:lnTo>
                  <a:pt x="2328799" y="87718"/>
                </a:lnTo>
                <a:lnTo>
                  <a:pt x="2330577" y="105156"/>
                </a:lnTo>
                <a:lnTo>
                  <a:pt x="2335390" y="120751"/>
                </a:lnTo>
                <a:lnTo>
                  <a:pt x="2342489" y="134200"/>
                </a:lnTo>
                <a:lnTo>
                  <a:pt x="2351100" y="145186"/>
                </a:lnTo>
                <a:lnTo>
                  <a:pt x="2221331" y="145186"/>
                </a:lnTo>
                <a:lnTo>
                  <a:pt x="2221331" y="8636"/>
                </a:lnTo>
                <a:lnTo>
                  <a:pt x="2156447" y="8636"/>
                </a:lnTo>
                <a:lnTo>
                  <a:pt x="2156447" y="206006"/>
                </a:lnTo>
                <a:lnTo>
                  <a:pt x="2416010" y="206006"/>
                </a:lnTo>
                <a:lnTo>
                  <a:pt x="2416010" y="145186"/>
                </a:lnTo>
                <a:lnTo>
                  <a:pt x="2408466" y="141300"/>
                </a:lnTo>
                <a:lnTo>
                  <a:pt x="2399779" y="134950"/>
                </a:lnTo>
                <a:lnTo>
                  <a:pt x="2392629" y="124929"/>
                </a:lnTo>
                <a:lnTo>
                  <a:pt x="2389657" y="110020"/>
                </a:lnTo>
                <a:lnTo>
                  <a:pt x="2392375" y="96977"/>
                </a:lnTo>
                <a:lnTo>
                  <a:pt x="2399779" y="86702"/>
                </a:lnTo>
                <a:lnTo>
                  <a:pt x="2410739" y="79984"/>
                </a:lnTo>
                <a:lnTo>
                  <a:pt x="2424099" y="77584"/>
                </a:lnTo>
                <a:lnTo>
                  <a:pt x="2537002" y="77584"/>
                </a:lnTo>
                <a:lnTo>
                  <a:pt x="2552001" y="79794"/>
                </a:lnTo>
                <a:lnTo>
                  <a:pt x="2563279" y="86207"/>
                </a:lnTo>
                <a:lnTo>
                  <a:pt x="2570365" y="96405"/>
                </a:lnTo>
                <a:lnTo>
                  <a:pt x="2572816" y="110020"/>
                </a:lnTo>
                <a:lnTo>
                  <a:pt x="2570340" y="124079"/>
                </a:lnTo>
                <a:lnTo>
                  <a:pt x="2563101" y="135204"/>
                </a:lnTo>
                <a:lnTo>
                  <a:pt x="2551430" y="142544"/>
                </a:lnTo>
                <a:lnTo>
                  <a:pt x="2535644" y="145186"/>
                </a:lnTo>
                <a:lnTo>
                  <a:pt x="2518054" y="145186"/>
                </a:lnTo>
                <a:lnTo>
                  <a:pt x="2518054" y="214134"/>
                </a:lnTo>
                <a:lnTo>
                  <a:pt x="2538349" y="214134"/>
                </a:lnTo>
                <a:lnTo>
                  <a:pt x="2581592" y="205778"/>
                </a:lnTo>
                <a:lnTo>
                  <a:pt x="2614142" y="183286"/>
                </a:lnTo>
                <a:lnTo>
                  <a:pt x="2634640" y="150533"/>
                </a:lnTo>
                <a:lnTo>
                  <a:pt x="2641765" y="111366"/>
                </a:lnTo>
                <a:close/>
              </a:path>
            </a:pathLst>
          </a:custGeom>
          <a:solidFill>
            <a:srgbClr val="4A305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4053" y="338135"/>
            <a:ext cx="5258206" cy="1218772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121809" y="338135"/>
            <a:ext cx="4755896" cy="1219461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338169" y="18824136"/>
            <a:ext cx="13540105" cy="942340"/>
          </a:xfrm>
          <a:custGeom>
            <a:avLst/>
            <a:gdLst/>
            <a:ahLst/>
            <a:cxnLst/>
            <a:rect l="l" t="t" r="r" b="b"/>
            <a:pathLst>
              <a:path w="13540105" h="942340">
                <a:moveTo>
                  <a:pt x="13539541" y="0"/>
                </a:moveTo>
                <a:lnTo>
                  <a:pt x="0" y="0"/>
                </a:lnTo>
                <a:lnTo>
                  <a:pt x="0" y="941794"/>
                </a:lnTo>
                <a:lnTo>
                  <a:pt x="13539541" y="941794"/>
                </a:lnTo>
                <a:lnTo>
                  <a:pt x="13539541" y="0"/>
                </a:lnTo>
                <a:close/>
              </a:path>
            </a:pathLst>
          </a:custGeom>
          <a:solidFill>
            <a:srgbClr val="64859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156969" y="18838553"/>
            <a:ext cx="11720734" cy="927377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567139" y="18824130"/>
            <a:ext cx="7979147" cy="94180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00" y="804164"/>
            <a:ext cx="128016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79605" y="19060267"/>
            <a:ext cx="12259945" cy="4406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991235" algn="l"/>
                <a:tab pos="4455160" algn="l"/>
                <a:tab pos="6436360" algn="l"/>
                <a:tab pos="7152005" algn="l"/>
                <a:tab pos="9119870" algn="l"/>
              </a:tabLst>
            </a:pPr>
            <a:r>
              <a:rPr dirty="0" sz="2700" spc="160" b="1">
                <a:solidFill>
                  <a:srgbClr val="FFFFFF"/>
                </a:solidFill>
                <a:latin typeface="Arial"/>
                <a:cs typeface="Arial"/>
              </a:rPr>
              <a:t>32</a:t>
            </a:r>
            <a:r>
              <a:rPr dirty="0" sz="2700" spc="-3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32258" sz="2325" spc="75" b="1">
                <a:solidFill>
                  <a:srgbClr val="FFFFFF"/>
                </a:solidFill>
                <a:latin typeface="Arial"/>
                <a:cs typeface="Arial"/>
              </a:rPr>
              <a:t>ND</a:t>
            </a:r>
            <a:r>
              <a:rPr dirty="0" baseline="32258" sz="2325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2700" spc="75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z="2700" spc="-3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2700" spc="-3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105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2700" spc="-3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17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2700" spc="-3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185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z="2700" spc="-3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2700" spc="-2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35" b="1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dirty="0" sz="2700" spc="-3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75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z="2700" spc="-3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2700" spc="-2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22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700" spc="-2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5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z="27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2700" spc="-45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z="2700" spc="-3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17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2700" spc="-3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17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2700" spc="-2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105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2700" spc="-3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75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z="2700" spc="-3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25" b="1">
                <a:solidFill>
                  <a:srgbClr val="FFFFFF"/>
                </a:solidFill>
                <a:latin typeface="Arial"/>
                <a:cs typeface="Arial"/>
              </a:rPr>
              <a:t>NG</a:t>
            </a:r>
            <a:r>
              <a:rPr dirty="0" sz="27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2700" spc="-25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27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2700" spc="-65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2700" spc="-3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105" b="1">
                <a:solidFill>
                  <a:srgbClr val="FFFFFF"/>
                </a:solidFill>
                <a:latin typeface="Arial"/>
                <a:cs typeface="Arial"/>
              </a:rPr>
              <a:t>GA</a:t>
            </a:r>
            <a:r>
              <a:rPr dirty="0" sz="2700" spc="-2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2700" spc="-3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85" b="1">
                <a:solidFill>
                  <a:srgbClr val="FFFFFF"/>
                </a:solidFill>
                <a:latin typeface="Arial"/>
                <a:cs typeface="Arial"/>
              </a:rPr>
              <a:t>IC</a:t>
            </a:r>
            <a:r>
              <a:rPr dirty="0" sz="27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2700" spc="-380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z="2700" spc="-3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17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2700" spc="-3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36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2700" spc="-3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b="1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dirty="0" sz="2700" spc="-3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17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2700" spc="-3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45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z="2700" spc="-3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75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z="2700" spc="-3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204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2700" spc="-3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105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2700" spc="-3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185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z="2700" spc="-3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700" spc="-305" b="1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344134" y="344114"/>
            <a:ext cx="13531850" cy="19416395"/>
          </a:xfrm>
          <a:custGeom>
            <a:avLst/>
            <a:gdLst/>
            <a:ahLst/>
            <a:cxnLst/>
            <a:rect l="l" t="t" r="r" b="b"/>
            <a:pathLst>
              <a:path w="13531850" h="19416395">
                <a:moveTo>
                  <a:pt x="0" y="19415850"/>
                </a:moveTo>
                <a:lnTo>
                  <a:pt x="13531727" y="19415850"/>
                </a:lnTo>
                <a:lnTo>
                  <a:pt x="13531727" y="0"/>
                </a:lnTo>
                <a:lnTo>
                  <a:pt x="0" y="0"/>
                </a:lnTo>
                <a:lnTo>
                  <a:pt x="0" y="19415850"/>
                </a:lnTo>
                <a:close/>
              </a:path>
            </a:pathLst>
          </a:custGeom>
          <a:ln w="11929">
            <a:solidFill>
              <a:srgbClr val="58595B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2025-07-18T16:44:15Z</dcterms:created>
  <dcterms:modified xsi:type="dcterms:W3CDTF">2025-07-18T16:44:15Z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2025-07-18T00:00:00Z</vt:filetime>
  </property>
  <property fmtid="{D5CDD505-2E9C-101B-9397-08002B2CF9AE}" pid="3" name="Creator">
    <vt:lpwstr>Adobe InDesign 20.4 (Macintosh)</vt:lpwstr>
  </property>
  <property fmtid="{D5CDD505-2E9C-101B-9397-08002B2CF9AE}" pid="4" name="LastSaved">
    <vt:filetime>2025-07-18T00:00:00Z</vt:filetime>
  </property>
  <property fmtid="{D5CDD505-2E9C-101B-9397-08002B2CF9AE}" pid="5" name="Producer">
    <vt:lpwstr>Adobe PDF Library 17.0</vt:lpwstr>
  </property>
</Properties>
</file>