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6" r:id="rId3"/>
    <p:sldId id="263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AF472-F175-3038-C9D2-5AECB3F96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C215B-8AB0-50DF-61AE-39013AA4F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D9868-A32B-ACB4-2EC7-7CDC4713E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54E0E-CF02-02EB-0F29-77414660B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F01E5-2E97-81A5-D487-46A00CD40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793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BC787-8313-71B5-4E4B-3D6687B47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9EE25E-E23F-80A5-39EC-420EDAF99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C283C-DA78-0B46-90B4-2574ECBCA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94B71-D731-7698-7945-A2BA49288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D4C40-2EEC-C8B6-48B4-023C64DC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7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C51102-8465-5800-11ED-6603D955C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687F19-FAD2-0660-0439-1CC103E78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B4E0D-FCF0-9288-105F-03774AC9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E6A90F-8F83-AFB8-6B86-471221832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2E7F2-5B7B-C218-B299-225DBA2D7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5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0C1E3-7275-9534-0DAD-B308C28D7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2D079-2112-D22F-F380-6742693CD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129FE-A0AC-BB0D-27E6-A40A689B5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07D57-D3F9-9B55-7099-9DB787882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FE47F-B904-13BD-E925-9CB9DB3C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BCC77-94E4-CE0B-B407-AD866817F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90E5C-CB6E-C952-0472-FBCF5200C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872E6-73D2-D67F-63E3-85E29574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4B44B-7FDE-A6B3-18C3-0E9AA0D30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1035-F89A-F0E3-8007-5E73F4E3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3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77901-0F8B-7AD4-7015-F3D42F001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D8B1B-527F-B2DE-9454-D3038B3BB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2F3AE7-F341-0449-8B2E-6C70C0D64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12378-D91C-01AC-D4B1-562081117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092EF8-279C-6BE0-2295-78330A1AE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AEB5D-6EB8-7B5B-506F-E2A9BE959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5FA3C-9687-3E2D-455E-F9763715A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ECE4F-CD6B-7C47-01C9-08C208E59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F61B8A-5340-1DA8-29A1-AC9A492207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F99615-0049-F8AD-42B6-2C58C7DDFD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C8D474-68B3-D5EF-D5C3-4386E4F446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9A4E5-1BA2-CD2F-EE27-4143A86A7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E701C1-74D0-1951-CEB8-0A56F121D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540A6E-12C2-B42E-D2FA-48DEE202E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2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51059-A651-1077-72D6-97E26DE94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487A2-AEA0-7234-B2B6-44F2018E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20D23C-598C-193E-FD48-57C7AC082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ECE39F-B983-645A-BC91-F0F6E12D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7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50CE9F-85E1-C334-3374-F20621B79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6E5197-F7F1-F41A-67FF-9B9B47951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B1F1AC-C6FA-9F58-6271-D5F0C7CFB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03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DB53E-0745-3C8B-F516-4C920EEA5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B4BE9-54F7-B327-348F-92D7C2D03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3CB71-1341-EF08-D851-E7F437005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B6CFE-744C-5DE6-E4B0-B092FFD86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A7E8D5-5506-20A3-5CC6-1986F6B23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A1CF6-A4A5-CBF5-F405-0BCAE6BF1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CDFF3-CBFD-7B86-5250-C1BB682B9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D5F736-746A-61A9-981F-0AC7C6C452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449D4-CC57-14C2-1BE6-8A3426EC5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1EDE7-BD6E-043B-1D0F-25B074A42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053CFB-9F82-C023-D327-475D01A02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AB9E9D-9BB3-F1BA-80DD-1C3EADCEC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29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787B07-67D5-1819-3E9C-9532E34BA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2CEED-B10C-032E-6BE2-C57245125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4C18F-FC2F-DF1C-E358-FA9DAA07EA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3D6FE9-2709-3442-A4B8-6EC9C3A601C1}" type="datetimeFigureOut">
              <a:rPr lang="en-US" smtClean="0"/>
              <a:t>6/26/25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710DA-9A85-147F-F563-2B0B94567E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7E430-BEC6-D2BC-2726-F37BD3E46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45B3BB-76A7-674A-8FFF-BD1B36DC3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5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D7317D-9583-BD74-7B8C-1648A61D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2B9E489-49AC-3F6A-88D1-475D11522780}"/>
              </a:ext>
            </a:extLst>
          </p:cNvPr>
          <p:cNvSpPr txBox="1">
            <a:spLocks/>
          </p:cNvSpPr>
          <p:nvPr/>
        </p:nvSpPr>
        <p:spPr>
          <a:xfrm>
            <a:off x="0" y="1606377"/>
            <a:ext cx="12192000" cy="497977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b="1" dirty="0" err="1"/>
              <a:t>Instructions</a:t>
            </a:r>
            <a:r>
              <a:rPr lang="nl-NL" b="1" dirty="0"/>
              <a:t> on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use</a:t>
            </a:r>
            <a:r>
              <a:rPr lang="nl-NL" b="1" dirty="0"/>
              <a:t> of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Fault</a:t>
            </a:r>
            <a:r>
              <a:rPr lang="nl-NL" b="1" dirty="0"/>
              <a:t> &amp; Top </a:t>
            </a:r>
            <a:r>
              <a:rPr lang="nl-NL" b="1" dirty="0" err="1"/>
              <a:t>Seals</a:t>
            </a:r>
            <a:r>
              <a:rPr lang="nl-NL" b="1" dirty="0"/>
              <a:t> 2025 </a:t>
            </a:r>
            <a:r>
              <a:rPr lang="nl-NL" b="1" dirty="0" err="1"/>
              <a:t>Powerpoint</a:t>
            </a:r>
            <a:r>
              <a:rPr lang="nl-NL" b="1" dirty="0"/>
              <a:t> Template:</a:t>
            </a:r>
          </a:p>
          <a:p>
            <a:endParaRPr lang="nl-NL" dirty="0"/>
          </a:p>
          <a:p>
            <a:pPr marL="285750" indent="-285750"/>
            <a:r>
              <a:rPr lang="nl-NL" dirty="0" err="1"/>
              <a:t>This</a:t>
            </a:r>
            <a:r>
              <a:rPr lang="nl-NL" dirty="0"/>
              <a:t> template has been </a:t>
            </a:r>
            <a:r>
              <a:rPr lang="nl-NL" dirty="0" err="1"/>
              <a:t>designed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aid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preparation</a:t>
            </a:r>
            <a:r>
              <a:rPr lang="nl-NL" dirty="0"/>
              <a:t> of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presentation</a:t>
            </a:r>
            <a:r>
              <a:rPr lang="nl-NL" dirty="0"/>
              <a:t> at </a:t>
            </a:r>
            <a:r>
              <a:rPr lang="nl-NL" dirty="0" err="1"/>
              <a:t>Fault</a:t>
            </a:r>
            <a:r>
              <a:rPr lang="nl-NL" dirty="0"/>
              <a:t> &amp; Top </a:t>
            </a:r>
            <a:r>
              <a:rPr lang="nl-NL" dirty="0" err="1"/>
              <a:t>Seals</a:t>
            </a:r>
            <a:r>
              <a:rPr lang="nl-NL" dirty="0"/>
              <a:t> 2025. </a:t>
            </a:r>
          </a:p>
          <a:p>
            <a:endParaRPr lang="nl-NL" dirty="0"/>
          </a:p>
          <a:p>
            <a:pPr marL="285750" indent="-285750"/>
            <a:r>
              <a:rPr lang="nl-NL" dirty="0"/>
              <a:t>The first slide (page 2) must </a:t>
            </a:r>
            <a:r>
              <a:rPr lang="nl-NL" dirty="0" err="1"/>
              <a:t>include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full conference design.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 may be included on the first slide (page 2) or on the second slide (page 3).</a:t>
            </a:r>
          </a:p>
          <a:p>
            <a:pPr marL="285750" indent="-285750"/>
            <a:endParaRPr lang="nl-NL" b="1" dirty="0"/>
          </a:p>
          <a:p>
            <a:pPr algn="just" fontAlgn="base">
              <a:spcBef>
                <a:spcPts val="1800"/>
              </a:spcBef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page 4 for your presentation slides. The conference logo  must remain in the top right corner.</a:t>
            </a:r>
          </a:p>
          <a:p>
            <a:pPr algn="just" fontAlgn="base">
              <a:spcBef>
                <a:spcPts val="1800"/>
              </a:spcBef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b="1" dirty="0"/>
              <a:t>We </a:t>
            </a:r>
            <a:r>
              <a:rPr lang="nl-NL" b="1" dirty="0" err="1"/>
              <a:t>strongly</a:t>
            </a:r>
            <a:r>
              <a:rPr lang="nl-NL" b="1" dirty="0"/>
              <a:t> </a:t>
            </a:r>
            <a:r>
              <a:rPr lang="nl-NL" b="1" dirty="0" err="1"/>
              <a:t>prefer</a:t>
            </a:r>
            <a:r>
              <a:rPr lang="nl-NL" b="1" dirty="0"/>
              <a:t>, in order </a:t>
            </a:r>
            <a:r>
              <a:rPr lang="nl-NL" b="1" dirty="0" err="1"/>
              <a:t>to</a:t>
            </a:r>
            <a:r>
              <a:rPr lang="nl-NL" b="1" dirty="0"/>
              <a:t> preserve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academic</a:t>
            </a:r>
            <a:r>
              <a:rPr lang="nl-NL" b="1" dirty="0"/>
              <a:t> nature of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technical</a:t>
            </a:r>
            <a:r>
              <a:rPr lang="nl-NL" b="1" dirty="0"/>
              <a:t> </a:t>
            </a:r>
            <a:r>
              <a:rPr lang="nl-NL" b="1" dirty="0" err="1"/>
              <a:t>programme</a:t>
            </a:r>
            <a:r>
              <a:rPr lang="nl-NL" b="1" dirty="0"/>
              <a:t>, </a:t>
            </a:r>
            <a:r>
              <a:rPr lang="nl-NL" b="1" dirty="0" err="1"/>
              <a:t>that</a:t>
            </a:r>
            <a:r>
              <a:rPr lang="nl-NL" b="1" dirty="0"/>
              <a:t> </a:t>
            </a:r>
            <a:r>
              <a:rPr lang="nl-NL" b="1" dirty="0" err="1"/>
              <a:t>presenters</a:t>
            </a:r>
            <a:r>
              <a:rPr lang="nl-NL" b="1" dirty="0"/>
              <a:t> limit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use</a:t>
            </a:r>
            <a:r>
              <a:rPr lang="nl-NL" b="1" dirty="0"/>
              <a:t> of company or professional logos </a:t>
            </a:r>
            <a:r>
              <a:rPr lang="nl-NL" b="1" dirty="0" err="1"/>
              <a:t>to</a:t>
            </a:r>
            <a:r>
              <a:rPr lang="nl-NL" b="1" dirty="0"/>
              <a:t>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title</a:t>
            </a:r>
            <a:r>
              <a:rPr lang="nl-NL" b="1" dirty="0"/>
              <a:t> slide </a:t>
            </a:r>
            <a:r>
              <a:rPr lang="nl-NL" b="1" dirty="0" err="1"/>
              <a:t>and</a:t>
            </a:r>
            <a:r>
              <a:rPr lang="nl-NL" b="1" dirty="0"/>
              <a:t>/or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acknowledgments</a:t>
            </a:r>
            <a:r>
              <a:rPr lang="nl-NL" b="1" dirty="0"/>
              <a:t> slide (Page 5).</a:t>
            </a:r>
          </a:p>
          <a:p>
            <a:endParaRPr lang="nl-NL" dirty="0"/>
          </a:p>
          <a:p>
            <a:pPr marL="285750" indent="-285750"/>
            <a:r>
              <a:rPr lang="nl-NL" dirty="0"/>
              <a:t>We look forward </a:t>
            </a:r>
            <a:r>
              <a:rPr lang="nl-NL" dirty="0" err="1"/>
              <a:t>to</a:t>
            </a:r>
            <a:r>
              <a:rPr lang="nl-NL" dirty="0"/>
              <a:t> meeting </a:t>
            </a:r>
            <a:r>
              <a:rPr lang="nl-NL" dirty="0" err="1"/>
              <a:t>you</a:t>
            </a:r>
            <a:r>
              <a:rPr lang="nl-NL" dirty="0"/>
              <a:t> at </a:t>
            </a:r>
            <a:r>
              <a:rPr lang="en-US" dirty="0"/>
              <a:t>Fault &amp; Top Seals 2025</a:t>
            </a:r>
            <a:r>
              <a:rPr lang="nl-NL" dirty="0"/>
              <a:t>!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915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619995-3238-4F8D-BA58-DC1D3832842E}"/>
              </a:ext>
            </a:extLst>
          </p:cNvPr>
          <p:cNvSpPr txBox="1"/>
          <p:nvPr/>
        </p:nvSpPr>
        <p:spPr>
          <a:xfrm>
            <a:off x="0" y="390017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74793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184D8-2AD9-38A2-21AE-046A8D299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993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7DDE43-4613-5315-56D0-0A6011A70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190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DE9C53-78DC-4B51-19F3-FC9971CF7677}"/>
              </a:ext>
            </a:extLst>
          </p:cNvPr>
          <p:cNvSpPr txBox="1"/>
          <p:nvPr/>
        </p:nvSpPr>
        <p:spPr>
          <a:xfrm>
            <a:off x="0" y="3144981"/>
            <a:ext cx="12192000" cy="3359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One-column format</a:t>
            </a:r>
            <a:endParaRPr lang="en-GB" sz="28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1000"/>
              </a:spcBef>
              <a:spcAft>
                <a:spcPts val="0"/>
              </a:spcAft>
            </a:pPr>
            <a:br>
              <a:rPr lang="en-GB" sz="2800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2800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2800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2800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Author, Company name and/or Logo</a:t>
            </a:r>
            <a:endParaRPr lang="en-GB" sz="28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br>
              <a:rPr lang="en-GB" dirty="0"/>
            </a:br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9A9EB9-9995-0997-D5B4-66070B44D7F9}"/>
              </a:ext>
            </a:extLst>
          </p:cNvPr>
          <p:cNvSpPr txBox="1"/>
          <p:nvPr/>
        </p:nvSpPr>
        <p:spPr>
          <a:xfrm>
            <a:off x="-1" y="1598663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Acknowledgements / Thank You / Questions</a:t>
            </a:r>
            <a:endParaRPr lang="en-GB" sz="36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br>
              <a:rPr lang="en-GB" dirty="0"/>
            </a:b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320195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167</Words>
  <Application>Microsoft Macintosh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Zamir Ahmad Zamani</dc:creator>
  <cp:lastModifiedBy>Zamir Ahmad Zamani</cp:lastModifiedBy>
  <cp:revision>2</cp:revision>
  <dcterms:created xsi:type="dcterms:W3CDTF">2025-06-26T12:43:49Z</dcterms:created>
  <dcterms:modified xsi:type="dcterms:W3CDTF">2025-06-26T12:58:46Z</dcterms:modified>
</cp:coreProperties>
</file>