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224000" cy="20104100"/>
  <p:notesSz cx="14224000" cy="20104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38169" y="338144"/>
            <a:ext cx="13549630" cy="19433540"/>
            <a:chOff x="338169" y="338144"/>
            <a:chExt cx="13549630" cy="1943354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74052" y="18818653"/>
              <a:ext cx="5013243" cy="952752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347766" y="18824130"/>
              <a:ext cx="13534390" cy="942340"/>
            </a:xfrm>
            <a:custGeom>
              <a:avLst/>
              <a:gdLst/>
              <a:ahLst/>
              <a:cxnLst/>
              <a:rect l="l" t="t" r="r" b="b"/>
              <a:pathLst>
                <a:path w="13534390" h="942340">
                  <a:moveTo>
                    <a:pt x="13534059" y="0"/>
                  </a:moveTo>
                  <a:lnTo>
                    <a:pt x="0" y="0"/>
                  </a:lnTo>
                  <a:lnTo>
                    <a:pt x="0" y="941800"/>
                  </a:lnTo>
                  <a:lnTo>
                    <a:pt x="13534059" y="941800"/>
                  </a:lnTo>
                  <a:lnTo>
                    <a:pt x="13534059" y="0"/>
                  </a:lnTo>
                  <a:close/>
                </a:path>
              </a:pathLst>
            </a:custGeom>
            <a:solidFill>
              <a:srgbClr val="558C8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93670" y="18843019"/>
              <a:ext cx="2190750" cy="923290"/>
            </a:xfrm>
            <a:custGeom>
              <a:avLst/>
              <a:gdLst/>
              <a:ahLst/>
              <a:cxnLst/>
              <a:rect l="l" t="t" r="r" b="b"/>
              <a:pathLst>
                <a:path w="2190750" h="923290">
                  <a:moveTo>
                    <a:pt x="1084601" y="0"/>
                  </a:moveTo>
                  <a:lnTo>
                    <a:pt x="0" y="0"/>
                  </a:lnTo>
                  <a:lnTo>
                    <a:pt x="0" y="922910"/>
                  </a:lnTo>
                  <a:lnTo>
                    <a:pt x="2190473" y="922910"/>
                  </a:lnTo>
                  <a:lnTo>
                    <a:pt x="2190473" y="638466"/>
                  </a:lnTo>
                  <a:lnTo>
                    <a:pt x="1084601" y="0"/>
                  </a:lnTo>
                  <a:close/>
                </a:path>
              </a:pathLst>
            </a:custGeom>
            <a:solidFill>
              <a:srgbClr val="74767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93671" y="18843014"/>
              <a:ext cx="2190750" cy="923290"/>
            </a:xfrm>
            <a:custGeom>
              <a:avLst/>
              <a:gdLst/>
              <a:ahLst/>
              <a:cxnLst/>
              <a:rect l="l" t="t" r="r" b="b"/>
              <a:pathLst>
                <a:path w="2190750" h="923290">
                  <a:moveTo>
                    <a:pt x="2190473" y="638469"/>
                  </a:moveTo>
                  <a:lnTo>
                    <a:pt x="2190473" y="922910"/>
                  </a:lnTo>
                </a:path>
                <a:path w="2190750" h="923290">
                  <a:moveTo>
                    <a:pt x="0" y="922910"/>
                  </a:moveTo>
                  <a:lnTo>
                    <a:pt x="0" y="0"/>
                  </a:lnTo>
                </a:path>
                <a:path w="2190750" h="923290">
                  <a:moveTo>
                    <a:pt x="1084589" y="0"/>
                  </a:moveTo>
                  <a:lnTo>
                    <a:pt x="2190473" y="638469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778269" y="18843019"/>
              <a:ext cx="2212340" cy="638810"/>
            </a:xfrm>
            <a:custGeom>
              <a:avLst/>
              <a:gdLst/>
              <a:ahLst/>
              <a:cxnLst/>
              <a:rect l="l" t="t" r="r" b="b"/>
              <a:pathLst>
                <a:path w="2212340" h="638809">
                  <a:moveTo>
                    <a:pt x="2211749" y="0"/>
                  </a:moveTo>
                  <a:lnTo>
                    <a:pt x="0" y="0"/>
                  </a:lnTo>
                  <a:lnTo>
                    <a:pt x="1105872" y="638466"/>
                  </a:lnTo>
                  <a:lnTo>
                    <a:pt x="2211749" y="0"/>
                  </a:lnTo>
                  <a:close/>
                </a:path>
              </a:pathLst>
            </a:custGeom>
            <a:solidFill>
              <a:srgbClr val="8F919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778260" y="18843014"/>
              <a:ext cx="2212340" cy="638810"/>
            </a:xfrm>
            <a:custGeom>
              <a:avLst/>
              <a:gdLst/>
              <a:ahLst/>
              <a:cxnLst/>
              <a:rect l="l" t="t" r="r" b="b"/>
              <a:pathLst>
                <a:path w="2212340" h="638809">
                  <a:moveTo>
                    <a:pt x="1105883" y="638469"/>
                  </a:moveTo>
                  <a:lnTo>
                    <a:pt x="0" y="0"/>
                  </a:lnTo>
                </a:path>
                <a:path w="2212340" h="638809">
                  <a:moveTo>
                    <a:pt x="2211766" y="0"/>
                  </a:moveTo>
                  <a:lnTo>
                    <a:pt x="1105883" y="638469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884144" y="18843019"/>
              <a:ext cx="1095375" cy="923290"/>
            </a:xfrm>
            <a:custGeom>
              <a:avLst/>
              <a:gdLst/>
              <a:ahLst/>
              <a:cxnLst/>
              <a:rect l="l" t="t" r="r" b="b"/>
              <a:pathLst>
                <a:path w="1095375" h="923290">
                  <a:moveTo>
                    <a:pt x="1084607" y="0"/>
                  </a:moveTo>
                  <a:lnTo>
                    <a:pt x="0" y="0"/>
                  </a:lnTo>
                  <a:lnTo>
                    <a:pt x="0" y="638461"/>
                  </a:lnTo>
                  <a:lnTo>
                    <a:pt x="492666" y="922910"/>
                  </a:lnTo>
                  <a:lnTo>
                    <a:pt x="1095236" y="922910"/>
                  </a:lnTo>
                  <a:lnTo>
                    <a:pt x="1095236" y="6137"/>
                  </a:lnTo>
                  <a:lnTo>
                    <a:pt x="1084607" y="0"/>
                  </a:lnTo>
                  <a:close/>
                </a:path>
              </a:pathLst>
            </a:custGeom>
            <a:solidFill>
              <a:srgbClr val="86888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884144" y="18843014"/>
              <a:ext cx="1095375" cy="923290"/>
            </a:xfrm>
            <a:custGeom>
              <a:avLst/>
              <a:gdLst/>
              <a:ahLst/>
              <a:cxnLst/>
              <a:rect l="l" t="t" r="r" b="b"/>
              <a:pathLst>
                <a:path w="1095375" h="923290">
                  <a:moveTo>
                    <a:pt x="1095236" y="6142"/>
                  </a:moveTo>
                  <a:lnTo>
                    <a:pt x="1095236" y="922910"/>
                  </a:lnTo>
                </a:path>
                <a:path w="1095375" h="923290">
                  <a:moveTo>
                    <a:pt x="492663" y="922910"/>
                  </a:moveTo>
                  <a:lnTo>
                    <a:pt x="0" y="638465"/>
                  </a:lnTo>
                  <a:lnTo>
                    <a:pt x="0" y="0"/>
                  </a:lnTo>
                </a:path>
                <a:path w="1095375" h="923290">
                  <a:moveTo>
                    <a:pt x="1084597" y="0"/>
                  </a:moveTo>
                  <a:lnTo>
                    <a:pt x="1095236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979377" y="18843019"/>
              <a:ext cx="1095375" cy="923290"/>
            </a:xfrm>
            <a:custGeom>
              <a:avLst/>
              <a:gdLst/>
              <a:ahLst/>
              <a:cxnLst/>
              <a:rect l="l" t="t" r="r" b="b"/>
              <a:pathLst>
                <a:path w="1095375" h="923290">
                  <a:moveTo>
                    <a:pt x="1095242" y="0"/>
                  </a:moveTo>
                  <a:lnTo>
                    <a:pt x="10629" y="0"/>
                  </a:lnTo>
                  <a:lnTo>
                    <a:pt x="0" y="6137"/>
                  </a:lnTo>
                  <a:lnTo>
                    <a:pt x="0" y="922910"/>
                  </a:lnTo>
                  <a:lnTo>
                    <a:pt x="602576" y="922910"/>
                  </a:lnTo>
                  <a:lnTo>
                    <a:pt x="1095242" y="638461"/>
                  </a:lnTo>
                  <a:lnTo>
                    <a:pt x="1095242" y="0"/>
                  </a:lnTo>
                  <a:close/>
                </a:path>
              </a:pathLst>
            </a:custGeom>
            <a:solidFill>
              <a:srgbClr val="9597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979381" y="18843014"/>
              <a:ext cx="1095375" cy="923290"/>
            </a:xfrm>
            <a:custGeom>
              <a:avLst/>
              <a:gdLst/>
              <a:ahLst/>
              <a:cxnLst/>
              <a:rect l="l" t="t" r="r" b="b"/>
              <a:pathLst>
                <a:path w="1095375" h="923290">
                  <a:moveTo>
                    <a:pt x="0" y="6142"/>
                  </a:moveTo>
                  <a:lnTo>
                    <a:pt x="10638" y="0"/>
                  </a:lnTo>
                </a:path>
                <a:path w="1095375" h="923290">
                  <a:moveTo>
                    <a:pt x="1095236" y="0"/>
                  </a:moveTo>
                  <a:lnTo>
                    <a:pt x="1095236" y="638465"/>
                  </a:lnTo>
                  <a:lnTo>
                    <a:pt x="602572" y="922910"/>
                  </a:lnTo>
                </a:path>
                <a:path w="1095375" h="923290">
                  <a:moveTo>
                    <a:pt x="0" y="922910"/>
                  </a:moveTo>
                  <a:lnTo>
                    <a:pt x="0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968749" y="1884301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21258" y="0"/>
                  </a:moveTo>
                  <a:lnTo>
                    <a:pt x="0" y="0"/>
                  </a:lnTo>
                  <a:lnTo>
                    <a:pt x="10629" y="6137"/>
                  </a:lnTo>
                  <a:lnTo>
                    <a:pt x="21258" y="0"/>
                  </a:lnTo>
                  <a:close/>
                </a:path>
              </a:pathLst>
            </a:custGeom>
            <a:solidFill>
              <a:srgbClr val="AEB0B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968742" y="18843014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10638" y="6142"/>
                  </a:moveTo>
                  <a:lnTo>
                    <a:pt x="0" y="0"/>
                  </a:lnTo>
                </a:path>
                <a:path w="21589" h="6350">
                  <a:moveTo>
                    <a:pt x="21277" y="0"/>
                  </a:moveTo>
                  <a:lnTo>
                    <a:pt x="10638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968759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10617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CBCDC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968762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9" y="0"/>
                  </a:moveTo>
                  <a:lnTo>
                    <a:pt x="10619" y="613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979378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0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D6D7D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979381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9" y="0"/>
                  </a:moveTo>
                  <a:lnTo>
                    <a:pt x="0" y="613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979378" y="18849159"/>
              <a:ext cx="1095375" cy="916940"/>
            </a:xfrm>
            <a:custGeom>
              <a:avLst/>
              <a:gdLst/>
              <a:ahLst/>
              <a:cxnLst/>
              <a:rect l="l" t="t" r="r" b="b"/>
              <a:pathLst>
                <a:path w="1095375" h="916940">
                  <a:moveTo>
                    <a:pt x="0" y="0"/>
                  </a:moveTo>
                  <a:lnTo>
                    <a:pt x="0" y="916766"/>
                  </a:lnTo>
                  <a:lnTo>
                    <a:pt x="1095236" y="916766"/>
                  </a:lnTo>
                  <a:lnTo>
                    <a:pt x="1095236" y="6323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1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979381" y="18849161"/>
              <a:ext cx="1095375" cy="916940"/>
            </a:xfrm>
            <a:custGeom>
              <a:avLst/>
              <a:gdLst/>
              <a:ahLst/>
              <a:cxnLst/>
              <a:rect l="l" t="t" r="r" b="b"/>
              <a:pathLst>
                <a:path w="1095375" h="916940">
                  <a:moveTo>
                    <a:pt x="1095236" y="632323"/>
                  </a:moveTo>
                  <a:lnTo>
                    <a:pt x="1095236" y="916763"/>
                  </a:lnTo>
                </a:path>
                <a:path w="1095375" h="916940">
                  <a:moveTo>
                    <a:pt x="0" y="916763"/>
                  </a:moveTo>
                  <a:lnTo>
                    <a:pt x="0" y="0"/>
                  </a:lnTo>
                  <a:lnTo>
                    <a:pt x="1095236" y="632323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3979380" y="18843019"/>
              <a:ext cx="2190750" cy="638810"/>
            </a:xfrm>
            <a:custGeom>
              <a:avLst/>
              <a:gdLst/>
              <a:ahLst/>
              <a:cxnLst/>
              <a:rect l="l" t="t" r="r" b="b"/>
              <a:pathLst>
                <a:path w="2190750" h="638809">
                  <a:moveTo>
                    <a:pt x="2179831" y="0"/>
                  </a:moveTo>
                  <a:lnTo>
                    <a:pt x="10635" y="0"/>
                  </a:lnTo>
                  <a:lnTo>
                    <a:pt x="0" y="6143"/>
                  </a:lnTo>
                  <a:lnTo>
                    <a:pt x="1095236" y="638466"/>
                  </a:lnTo>
                  <a:lnTo>
                    <a:pt x="2190473" y="6143"/>
                  </a:lnTo>
                  <a:lnTo>
                    <a:pt x="2179831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979381" y="18843014"/>
              <a:ext cx="2190750" cy="638810"/>
            </a:xfrm>
            <a:custGeom>
              <a:avLst/>
              <a:gdLst/>
              <a:ahLst/>
              <a:cxnLst/>
              <a:rect l="l" t="t" r="r" b="b"/>
              <a:pathLst>
                <a:path w="2190750" h="638809">
                  <a:moveTo>
                    <a:pt x="1095236" y="638469"/>
                  </a:moveTo>
                  <a:lnTo>
                    <a:pt x="0" y="6146"/>
                  </a:lnTo>
                  <a:lnTo>
                    <a:pt x="10646" y="0"/>
                  </a:lnTo>
                </a:path>
                <a:path w="2190750" h="638809">
                  <a:moveTo>
                    <a:pt x="2179826" y="0"/>
                  </a:moveTo>
                  <a:lnTo>
                    <a:pt x="2190473" y="6146"/>
                  </a:lnTo>
                  <a:lnTo>
                    <a:pt x="1095236" y="638469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979378" y="18843019"/>
              <a:ext cx="1095375" cy="638810"/>
            </a:xfrm>
            <a:custGeom>
              <a:avLst/>
              <a:gdLst/>
              <a:ahLst/>
              <a:cxnLst/>
              <a:rect l="l" t="t" r="r" b="b"/>
              <a:pathLst>
                <a:path w="1095375" h="638809">
                  <a:moveTo>
                    <a:pt x="1095236" y="0"/>
                  </a:moveTo>
                  <a:lnTo>
                    <a:pt x="0" y="0"/>
                  </a:lnTo>
                  <a:lnTo>
                    <a:pt x="0" y="6131"/>
                  </a:lnTo>
                  <a:lnTo>
                    <a:pt x="1095236" y="638455"/>
                  </a:lnTo>
                  <a:lnTo>
                    <a:pt x="1095236" y="0"/>
                  </a:lnTo>
                  <a:close/>
                </a:path>
              </a:pathLst>
            </a:custGeom>
            <a:solidFill>
              <a:srgbClr val="96999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3979381" y="18843014"/>
              <a:ext cx="1095375" cy="638810"/>
            </a:xfrm>
            <a:custGeom>
              <a:avLst/>
              <a:gdLst/>
              <a:ahLst/>
              <a:cxnLst/>
              <a:rect l="l" t="t" r="r" b="b"/>
              <a:pathLst>
                <a:path w="1095375" h="638809">
                  <a:moveTo>
                    <a:pt x="1095236" y="0"/>
                  </a:moveTo>
                  <a:lnTo>
                    <a:pt x="1095236" y="638459"/>
                  </a:lnTo>
                  <a:lnTo>
                    <a:pt x="0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5074617" y="18843019"/>
              <a:ext cx="1095375" cy="638810"/>
            </a:xfrm>
            <a:custGeom>
              <a:avLst/>
              <a:gdLst/>
              <a:ahLst/>
              <a:cxnLst/>
              <a:rect l="l" t="t" r="r" b="b"/>
              <a:pathLst>
                <a:path w="1095375" h="638809">
                  <a:moveTo>
                    <a:pt x="1095236" y="0"/>
                  </a:moveTo>
                  <a:lnTo>
                    <a:pt x="0" y="0"/>
                  </a:lnTo>
                  <a:lnTo>
                    <a:pt x="0" y="638455"/>
                  </a:lnTo>
                  <a:lnTo>
                    <a:pt x="1095236" y="6131"/>
                  </a:lnTo>
                  <a:lnTo>
                    <a:pt x="1095236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074617" y="18843014"/>
              <a:ext cx="1095375" cy="638810"/>
            </a:xfrm>
            <a:custGeom>
              <a:avLst/>
              <a:gdLst/>
              <a:ahLst/>
              <a:cxnLst/>
              <a:rect l="l" t="t" r="r" b="b"/>
              <a:pathLst>
                <a:path w="1095375" h="638809">
                  <a:moveTo>
                    <a:pt x="1095236" y="0"/>
                  </a:moveTo>
                  <a:lnTo>
                    <a:pt x="1095236" y="6136"/>
                  </a:lnTo>
                  <a:lnTo>
                    <a:pt x="0" y="638459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2391498" y="19481490"/>
              <a:ext cx="985519" cy="284480"/>
            </a:xfrm>
            <a:custGeom>
              <a:avLst/>
              <a:gdLst/>
              <a:ahLst/>
              <a:cxnLst/>
              <a:rect l="l" t="t" r="r" b="b"/>
              <a:pathLst>
                <a:path w="985520" h="284480">
                  <a:moveTo>
                    <a:pt x="492648" y="0"/>
                  </a:moveTo>
                  <a:lnTo>
                    <a:pt x="0" y="284437"/>
                  </a:lnTo>
                  <a:lnTo>
                    <a:pt x="985291" y="284437"/>
                  </a:lnTo>
                  <a:lnTo>
                    <a:pt x="492648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2391498" y="19481490"/>
              <a:ext cx="985519" cy="284480"/>
            </a:xfrm>
            <a:custGeom>
              <a:avLst/>
              <a:gdLst/>
              <a:ahLst/>
              <a:cxnLst/>
              <a:rect l="l" t="t" r="r" b="b"/>
              <a:pathLst>
                <a:path w="985520" h="284480">
                  <a:moveTo>
                    <a:pt x="0" y="284434"/>
                  </a:moveTo>
                  <a:lnTo>
                    <a:pt x="492646" y="0"/>
                  </a:lnTo>
                  <a:lnTo>
                    <a:pt x="985292" y="284434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347766" y="19281778"/>
              <a:ext cx="346075" cy="484505"/>
            </a:xfrm>
            <a:custGeom>
              <a:avLst/>
              <a:gdLst/>
              <a:ahLst/>
              <a:cxnLst/>
              <a:rect l="l" t="t" r="r" b="b"/>
              <a:pathLst>
                <a:path w="346075" h="484505">
                  <a:moveTo>
                    <a:pt x="0" y="0"/>
                  </a:moveTo>
                  <a:lnTo>
                    <a:pt x="0" y="484148"/>
                  </a:lnTo>
                  <a:lnTo>
                    <a:pt x="345911" y="484148"/>
                  </a:lnTo>
                  <a:lnTo>
                    <a:pt x="345911" y="1997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1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347766" y="19281775"/>
              <a:ext cx="346075" cy="484505"/>
            </a:xfrm>
            <a:custGeom>
              <a:avLst/>
              <a:gdLst/>
              <a:ahLst/>
              <a:cxnLst/>
              <a:rect l="l" t="t" r="r" b="b"/>
              <a:pathLst>
                <a:path w="346075" h="484505">
                  <a:moveTo>
                    <a:pt x="345908" y="484148"/>
                  </a:moveTo>
                  <a:lnTo>
                    <a:pt x="345908" y="199711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693670" y="18849163"/>
              <a:ext cx="1095375" cy="916940"/>
            </a:xfrm>
            <a:custGeom>
              <a:avLst/>
              <a:gdLst/>
              <a:ahLst/>
              <a:cxnLst/>
              <a:rect l="l" t="t" r="r" b="b"/>
              <a:pathLst>
                <a:path w="1095375" h="916940">
                  <a:moveTo>
                    <a:pt x="1095242" y="0"/>
                  </a:moveTo>
                  <a:lnTo>
                    <a:pt x="0" y="632323"/>
                  </a:lnTo>
                  <a:lnTo>
                    <a:pt x="0" y="916766"/>
                  </a:lnTo>
                  <a:lnTo>
                    <a:pt x="1095242" y="916766"/>
                  </a:lnTo>
                  <a:lnTo>
                    <a:pt x="1095242" y="0"/>
                  </a:lnTo>
                  <a:close/>
                </a:path>
              </a:pathLst>
            </a:custGeom>
            <a:solidFill>
              <a:srgbClr val="DADB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93671" y="18849161"/>
              <a:ext cx="1095375" cy="916940"/>
            </a:xfrm>
            <a:custGeom>
              <a:avLst/>
              <a:gdLst/>
              <a:ahLst/>
              <a:cxnLst/>
              <a:rect l="l" t="t" r="r" b="b"/>
              <a:pathLst>
                <a:path w="1095375" h="916940">
                  <a:moveTo>
                    <a:pt x="0" y="632323"/>
                  </a:moveTo>
                  <a:lnTo>
                    <a:pt x="1095236" y="0"/>
                  </a:lnTo>
                  <a:lnTo>
                    <a:pt x="1095236" y="916763"/>
                  </a:lnTo>
                </a:path>
                <a:path w="1095375" h="916940">
                  <a:moveTo>
                    <a:pt x="0" y="916763"/>
                  </a:moveTo>
                  <a:lnTo>
                    <a:pt x="0" y="632323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347766" y="18843019"/>
              <a:ext cx="1441450" cy="638810"/>
            </a:xfrm>
            <a:custGeom>
              <a:avLst/>
              <a:gdLst/>
              <a:ahLst/>
              <a:cxnLst/>
              <a:rect l="l" t="t" r="r" b="b"/>
              <a:pathLst>
                <a:path w="1441450" h="638809">
                  <a:moveTo>
                    <a:pt x="1430524" y="0"/>
                  </a:moveTo>
                  <a:lnTo>
                    <a:pt x="0" y="0"/>
                  </a:lnTo>
                  <a:lnTo>
                    <a:pt x="0" y="438755"/>
                  </a:lnTo>
                  <a:lnTo>
                    <a:pt x="345905" y="638455"/>
                  </a:lnTo>
                  <a:lnTo>
                    <a:pt x="1441142" y="6131"/>
                  </a:lnTo>
                  <a:lnTo>
                    <a:pt x="1430524" y="0"/>
                  </a:lnTo>
                  <a:close/>
                </a:path>
              </a:pathLst>
            </a:custGeom>
            <a:solidFill>
              <a:srgbClr val="F6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347766" y="18843014"/>
              <a:ext cx="1441450" cy="638810"/>
            </a:xfrm>
            <a:custGeom>
              <a:avLst/>
              <a:gdLst/>
              <a:ahLst/>
              <a:cxnLst/>
              <a:rect l="l" t="t" r="r" b="b"/>
              <a:pathLst>
                <a:path w="1441450" h="638809">
                  <a:moveTo>
                    <a:pt x="0" y="438757"/>
                  </a:moveTo>
                  <a:lnTo>
                    <a:pt x="345904" y="638459"/>
                  </a:lnTo>
                  <a:lnTo>
                    <a:pt x="1441141" y="6136"/>
                  </a:lnTo>
                  <a:lnTo>
                    <a:pt x="1430512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693670" y="18843019"/>
              <a:ext cx="1095375" cy="923290"/>
            </a:xfrm>
            <a:custGeom>
              <a:avLst/>
              <a:gdLst/>
              <a:ahLst/>
              <a:cxnLst/>
              <a:rect l="l" t="t" r="r" b="b"/>
              <a:pathLst>
                <a:path w="1095375" h="923290">
                  <a:moveTo>
                    <a:pt x="1084613" y="0"/>
                  </a:moveTo>
                  <a:lnTo>
                    <a:pt x="0" y="0"/>
                  </a:lnTo>
                  <a:lnTo>
                    <a:pt x="0" y="638461"/>
                  </a:lnTo>
                  <a:lnTo>
                    <a:pt x="492666" y="922910"/>
                  </a:lnTo>
                  <a:lnTo>
                    <a:pt x="1095242" y="922910"/>
                  </a:lnTo>
                  <a:lnTo>
                    <a:pt x="1095242" y="6137"/>
                  </a:lnTo>
                  <a:lnTo>
                    <a:pt x="1084613" y="0"/>
                  </a:lnTo>
                  <a:close/>
                </a:path>
              </a:pathLst>
            </a:custGeom>
            <a:solidFill>
              <a:srgbClr val="BEC0C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693670" y="18843014"/>
              <a:ext cx="1095375" cy="923290"/>
            </a:xfrm>
            <a:custGeom>
              <a:avLst/>
              <a:gdLst/>
              <a:ahLst/>
              <a:cxnLst/>
              <a:rect l="l" t="t" r="r" b="b"/>
              <a:pathLst>
                <a:path w="1095375" h="923290">
                  <a:moveTo>
                    <a:pt x="1095236" y="6142"/>
                  </a:moveTo>
                  <a:lnTo>
                    <a:pt x="1095236" y="922910"/>
                  </a:lnTo>
                </a:path>
                <a:path w="1095375" h="923290">
                  <a:moveTo>
                    <a:pt x="492663" y="922910"/>
                  </a:moveTo>
                  <a:lnTo>
                    <a:pt x="0" y="638465"/>
                  </a:lnTo>
                  <a:lnTo>
                    <a:pt x="0" y="0"/>
                  </a:lnTo>
                </a:path>
                <a:path w="1095375" h="923290">
                  <a:moveTo>
                    <a:pt x="1084597" y="0"/>
                  </a:moveTo>
                  <a:lnTo>
                    <a:pt x="1095236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788908" y="18843019"/>
              <a:ext cx="1095375" cy="923290"/>
            </a:xfrm>
            <a:custGeom>
              <a:avLst/>
              <a:gdLst/>
              <a:ahLst/>
              <a:cxnLst/>
              <a:rect l="l" t="t" r="r" b="b"/>
              <a:pathLst>
                <a:path w="1095375" h="923290">
                  <a:moveTo>
                    <a:pt x="1095236" y="0"/>
                  </a:moveTo>
                  <a:lnTo>
                    <a:pt x="10629" y="0"/>
                  </a:lnTo>
                  <a:lnTo>
                    <a:pt x="0" y="6137"/>
                  </a:lnTo>
                  <a:lnTo>
                    <a:pt x="0" y="922910"/>
                  </a:lnTo>
                  <a:lnTo>
                    <a:pt x="602570" y="922910"/>
                  </a:lnTo>
                  <a:lnTo>
                    <a:pt x="1095236" y="638461"/>
                  </a:lnTo>
                  <a:lnTo>
                    <a:pt x="1095236" y="0"/>
                  </a:lnTo>
                  <a:close/>
                </a:path>
              </a:pathLst>
            </a:custGeom>
            <a:solidFill>
              <a:srgbClr val="C8CA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788907" y="18843014"/>
              <a:ext cx="1095375" cy="923290"/>
            </a:xfrm>
            <a:custGeom>
              <a:avLst/>
              <a:gdLst/>
              <a:ahLst/>
              <a:cxnLst/>
              <a:rect l="l" t="t" r="r" b="b"/>
              <a:pathLst>
                <a:path w="1095375" h="923290">
                  <a:moveTo>
                    <a:pt x="0" y="6142"/>
                  </a:moveTo>
                  <a:lnTo>
                    <a:pt x="10638" y="0"/>
                  </a:lnTo>
                </a:path>
                <a:path w="1095375" h="923290">
                  <a:moveTo>
                    <a:pt x="1095236" y="0"/>
                  </a:moveTo>
                  <a:lnTo>
                    <a:pt x="1095236" y="638465"/>
                  </a:lnTo>
                  <a:lnTo>
                    <a:pt x="602572" y="922910"/>
                  </a:lnTo>
                </a:path>
                <a:path w="1095375" h="923290">
                  <a:moveTo>
                    <a:pt x="0" y="922910"/>
                  </a:moveTo>
                  <a:lnTo>
                    <a:pt x="0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778281" y="1884301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21258" y="0"/>
                  </a:moveTo>
                  <a:lnTo>
                    <a:pt x="0" y="0"/>
                  </a:lnTo>
                  <a:lnTo>
                    <a:pt x="10629" y="6137"/>
                  </a:lnTo>
                  <a:lnTo>
                    <a:pt x="21258" y="0"/>
                  </a:lnTo>
                  <a:close/>
                </a:path>
              </a:pathLst>
            </a:custGeom>
            <a:solidFill>
              <a:srgbClr val="E0E1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778268" y="18843014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10638" y="6142"/>
                  </a:moveTo>
                  <a:lnTo>
                    <a:pt x="0" y="0"/>
                  </a:lnTo>
                </a:path>
                <a:path w="21589" h="6350">
                  <a:moveTo>
                    <a:pt x="21277" y="0"/>
                  </a:moveTo>
                  <a:lnTo>
                    <a:pt x="10638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778291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7" y="0"/>
                  </a:moveTo>
                  <a:lnTo>
                    <a:pt x="0" y="0"/>
                  </a:lnTo>
                  <a:lnTo>
                    <a:pt x="10617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1778288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9" y="0"/>
                  </a:moveTo>
                  <a:lnTo>
                    <a:pt x="10619" y="613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788910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7" y="0"/>
                  </a:moveTo>
                  <a:lnTo>
                    <a:pt x="0" y="0"/>
                  </a:lnTo>
                  <a:lnTo>
                    <a:pt x="0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9A9C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788907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9" y="0"/>
                  </a:moveTo>
                  <a:lnTo>
                    <a:pt x="0" y="613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347766" y="19281778"/>
              <a:ext cx="346075" cy="484505"/>
            </a:xfrm>
            <a:custGeom>
              <a:avLst/>
              <a:gdLst/>
              <a:ahLst/>
              <a:cxnLst/>
              <a:rect l="l" t="t" r="r" b="b"/>
              <a:pathLst>
                <a:path w="346075" h="484505">
                  <a:moveTo>
                    <a:pt x="0" y="0"/>
                  </a:moveTo>
                  <a:lnTo>
                    <a:pt x="0" y="484148"/>
                  </a:lnTo>
                  <a:lnTo>
                    <a:pt x="345911" y="484148"/>
                  </a:lnTo>
                  <a:lnTo>
                    <a:pt x="345911" y="1997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1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347766" y="19281775"/>
              <a:ext cx="346075" cy="484505"/>
            </a:xfrm>
            <a:custGeom>
              <a:avLst/>
              <a:gdLst/>
              <a:ahLst/>
              <a:cxnLst/>
              <a:rect l="l" t="t" r="r" b="b"/>
              <a:pathLst>
                <a:path w="346075" h="484505">
                  <a:moveTo>
                    <a:pt x="345908" y="484148"/>
                  </a:moveTo>
                  <a:lnTo>
                    <a:pt x="345908" y="199711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693670" y="18849163"/>
              <a:ext cx="1095375" cy="916940"/>
            </a:xfrm>
            <a:custGeom>
              <a:avLst/>
              <a:gdLst/>
              <a:ahLst/>
              <a:cxnLst/>
              <a:rect l="l" t="t" r="r" b="b"/>
              <a:pathLst>
                <a:path w="1095375" h="916940">
                  <a:moveTo>
                    <a:pt x="1095242" y="0"/>
                  </a:moveTo>
                  <a:lnTo>
                    <a:pt x="0" y="632323"/>
                  </a:lnTo>
                  <a:lnTo>
                    <a:pt x="0" y="916766"/>
                  </a:lnTo>
                  <a:lnTo>
                    <a:pt x="1095242" y="916766"/>
                  </a:lnTo>
                  <a:lnTo>
                    <a:pt x="1095242" y="0"/>
                  </a:lnTo>
                  <a:close/>
                </a:path>
              </a:pathLst>
            </a:custGeom>
            <a:solidFill>
              <a:srgbClr val="DADB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693671" y="18849161"/>
              <a:ext cx="1095375" cy="916940"/>
            </a:xfrm>
            <a:custGeom>
              <a:avLst/>
              <a:gdLst/>
              <a:ahLst/>
              <a:cxnLst/>
              <a:rect l="l" t="t" r="r" b="b"/>
              <a:pathLst>
                <a:path w="1095375" h="916940">
                  <a:moveTo>
                    <a:pt x="0" y="632323"/>
                  </a:moveTo>
                  <a:lnTo>
                    <a:pt x="1095236" y="0"/>
                  </a:lnTo>
                  <a:lnTo>
                    <a:pt x="1095236" y="916763"/>
                  </a:lnTo>
                </a:path>
                <a:path w="1095375" h="916940">
                  <a:moveTo>
                    <a:pt x="0" y="916763"/>
                  </a:moveTo>
                  <a:lnTo>
                    <a:pt x="0" y="632323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347766" y="18843019"/>
              <a:ext cx="1441450" cy="638810"/>
            </a:xfrm>
            <a:custGeom>
              <a:avLst/>
              <a:gdLst/>
              <a:ahLst/>
              <a:cxnLst/>
              <a:rect l="l" t="t" r="r" b="b"/>
              <a:pathLst>
                <a:path w="1441450" h="638809">
                  <a:moveTo>
                    <a:pt x="1430524" y="0"/>
                  </a:moveTo>
                  <a:lnTo>
                    <a:pt x="0" y="0"/>
                  </a:lnTo>
                  <a:lnTo>
                    <a:pt x="0" y="438755"/>
                  </a:lnTo>
                  <a:lnTo>
                    <a:pt x="345905" y="638455"/>
                  </a:lnTo>
                  <a:lnTo>
                    <a:pt x="1441142" y="6131"/>
                  </a:lnTo>
                  <a:lnTo>
                    <a:pt x="1430524" y="0"/>
                  </a:lnTo>
                  <a:close/>
                </a:path>
              </a:pathLst>
            </a:custGeom>
            <a:solidFill>
              <a:srgbClr val="F6F7F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347766" y="18843014"/>
              <a:ext cx="1441450" cy="638810"/>
            </a:xfrm>
            <a:custGeom>
              <a:avLst/>
              <a:gdLst/>
              <a:ahLst/>
              <a:cxnLst/>
              <a:rect l="l" t="t" r="r" b="b"/>
              <a:pathLst>
                <a:path w="1441450" h="638809">
                  <a:moveTo>
                    <a:pt x="0" y="438757"/>
                  </a:moveTo>
                  <a:lnTo>
                    <a:pt x="345904" y="638459"/>
                  </a:lnTo>
                  <a:lnTo>
                    <a:pt x="1441141" y="6136"/>
                  </a:lnTo>
                  <a:lnTo>
                    <a:pt x="1430512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778291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7" y="0"/>
                  </a:moveTo>
                  <a:lnTo>
                    <a:pt x="0" y="0"/>
                  </a:lnTo>
                  <a:lnTo>
                    <a:pt x="10617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778288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9" y="0"/>
                  </a:moveTo>
                  <a:lnTo>
                    <a:pt x="10619" y="613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788910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7" y="0"/>
                  </a:moveTo>
                  <a:lnTo>
                    <a:pt x="0" y="0"/>
                  </a:lnTo>
                  <a:lnTo>
                    <a:pt x="0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9A9C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788907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9" y="0"/>
                  </a:moveTo>
                  <a:lnTo>
                    <a:pt x="0" y="613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6159232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10617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96999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6159225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28" y="0"/>
                  </a:moveTo>
                  <a:lnTo>
                    <a:pt x="10628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6169852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0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6169853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28" y="0"/>
                  </a:moveTo>
                  <a:lnTo>
                    <a:pt x="0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693670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5" h="322580">
                  <a:moveTo>
                    <a:pt x="547615" y="0"/>
                  </a:moveTo>
                  <a:lnTo>
                    <a:pt x="0" y="0"/>
                  </a:lnTo>
                  <a:lnTo>
                    <a:pt x="0" y="6149"/>
                  </a:lnTo>
                  <a:lnTo>
                    <a:pt x="547615" y="322296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DBDCD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693668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5" h="322580">
                  <a:moveTo>
                    <a:pt x="547621" y="0"/>
                  </a:moveTo>
                  <a:lnTo>
                    <a:pt x="547621" y="322300"/>
                  </a:lnTo>
                  <a:lnTo>
                    <a:pt x="0" y="6147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1241287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5" h="322580">
                  <a:moveTo>
                    <a:pt x="547621" y="0"/>
                  </a:moveTo>
                  <a:lnTo>
                    <a:pt x="0" y="0"/>
                  </a:lnTo>
                  <a:lnTo>
                    <a:pt x="0" y="322296"/>
                  </a:lnTo>
                  <a:lnTo>
                    <a:pt x="547621" y="6149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E7E8E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1241289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5" h="322580">
                  <a:moveTo>
                    <a:pt x="547621" y="0"/>
                  </a:moveTo>
                  <a:lnTo>
                    <a:pt x="547621" y="6147"/>
                  </a:lnTo>
                  <a:lnTo>
                    <a:pt x="0" y="32230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347766" y="18843019"/>
              <a:ext cx="346075" cy="206375"/>
            </a:xfrm>
            <a:custGeom>
              <a:avLst/>
              <a:gdLst/>
              <a:ahLst/>
              <a:cxnLst/>
              <a:rect l="l" t="t" r="r" b="b"/>
              <a:pathLst>
                <a:path w="346075" h="206375">
                  <a:moveTo>
                    <a:pt x="345905" y="0"/>
                  </a:moveTo>
                  <a:lnTo>
                    <a:pt x="0" y="0"/>
                  </a:lnTo>
                  <a:lnTo>
                    <a:pt x="0" y="205843"/>
                  </a:lnTo>
                  <a:lnTo>
                    <a:pt x="345905" y="6149"/>
                  </a:lnTo>
                  <a:lnTo>
                    <a:pt x="345905" y="0"/>
                  </a:lnTo>
                  <a:close/>
                </a:path>
              </a:pathLst>
            </a:custGeom>
            <a:solidFill>
              <a:srgbClr val="BFC1C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347766" y="18843014"/>
              <a:ext cx="346075" cy="206375"/>
            </a:xfrm>
            <a:custGeom>
              <a:avLst/>
              <a:gdLst/>
              <a:ahLst/>
              <a:cxnLst/>
              <a:rect l="l" t="t" r="r" b="b"/>
              <a:pathLst>
                <a:path w="346075" h="206375">
                  <a:moveTo>
                    <a:pt x="345901" y="0"/>
                  </a:moveTo>
                  <a:lnTo>
                    <a:pt x="345901" y="6147"/>
                  </a:lnTo>
                  <a:lnTo>
                    <a:pt x="0" y="205845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347766" y="18843019"/>
              <a:ext cx="346075" cy="638810"/>
            </a:xfrm>
            <a:custGeom>
              <a:avLst/>
              <a:gdLst/>
              <a:ahLst/>
              <a:cxnLst/>
              <a:rect l="l" t="t" r="r" b="b"/>
              <a:pathLst>
                <a:path w="346075" h="638809">
                  <a:moveTo>
                    <a:pt x="335276" y="0"/>
                  </a:moveTo>
                  <a:lnTo>
                    <a:pt x="0" y="0"/>
                  </a:lnTo>
                  <a:lnTo>
                    <a:pt x="0" y="438761"/>
                  </a:lnTo>
                  <a:lnTo>
                    <a:pt x="345905" y="638461"/>
                  </a:lnTo>
                  <a:lnTo>
                    <a:pt x="345905" y="6137"/>
                  </a:lnTo>
                  <a:lnTo>
                    <a:pt x="335276" y="0"/>
                  </a:lnTo>
                  <a:close/>
                </a:path>
              </a:pathLst>
            </a:custGeom>
            <a:solidFill>
              <a:srgbClr val="D3D5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347766" y="18843014"/>
              <a:ext cx="346075" cy="638810"/>
            </a:xfrm>
            <a:custGeom>
              <a:avLst/>
              <a:gdLst/>
              <a:ahLst/>
              <a:cxnLst/>
              <a:rect l="l" t="t" r="r" b="b"/>
              <a:pathLst>
                <a:path w="346075" h="638809">
                  <a:moveTo>
                    <a:pt x="345904" y="6142"/>
                  </a:moveTo>
                  <a:lnTo>
                    <a:pt x="345904" y="638465"/>
                  </a:lnTo>
                  <a:lnTo>
                    <a:pt x="0" y="438765"/>
                  </a:lnTo>
                </a:path>
                <a:path w="346075" h="638809">
                  <a:moveTo>
                    <a:pt x="335266" y="0"/>
                  </a:moveTo>
                  <a:lnTo>
                    <a:pt x="345904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693668" y="18843019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5" h="638809">
                  <a:moveTo>
                    <a:pt x="547621" y="0"/>
                  </a:moveTo>
                  <a:lnTo>
                    <a:pt x="10629" y="0"/>
                  </a:lnTo>
                  <a:lnTo>
                    <a:pt x="0" y="6137"/>
                  </a:lnTo>
                  <a:lnTo>
                    <a:pt x="0" y="638461"/>
                  </a:lnTo>
                  <a:lnTo>
                    <a:pt x="547621" y="322308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DFE0E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693671" y="18843014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5" h="638809">
                  <a:moveTo>
                    <a:pt x="0" y="6142"/>
                  </a:moveTo>
                  <a:lnTo>
                    <a:pt x="10638" y="0"/>
                  </a:lnTo>
                </a:path>
                <a:path w="548005" h="638809">
                  <a:moveTo>
                    <a:pt x="547621" y="0"/>
                  </a:moveTo>
                  <a:lnTo>
                    <a:pt x="547621" y="322312"/>
                  </a:lnTo>
                  <a:lnTo>
                    <a:pt x="0" y="638465"/>
                  </a:lnTo>
                  <a:lnTo>
                    <a:pt x="0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683042" y="1884301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90" h="6350">
                  <a:moveTo>
                    <a:pt x="21253" y="0"/>
                  </a:moveTo>
                  <a:lnTo>
                    <a:pt x="0" y="0"/>
                  </a:lnTo>
                  <a:lnTo>
                    <a:pt x="10629" y="6137"/>
                  </a:lnTo>
                  <a:lnTo>
                    <a:pt x="21253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683032" y="18843014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90" h="6350">
                  <a:moveTo>
                    <a:pt x="10638" y="6142"/>
                  </a:moveTo>
                  <a:lnTo>
                    <a:pt x="0" y="0"/>
                  </a:lnTo>
                </a:path>
                <a:path w="21590" h="6350">
                  <a:moveTo>
                    <a:pt x="21276" y="0"/>
                  </a:moveTo>
                  <a:lnTo>
                    <a:pt x="10638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683051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10617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D9DAD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683042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28" y="0"/>
                  </a:moveTo>
                  <a:lnTo>
                    <a:pt x="10628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693670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0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E5E6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693671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28" y="0"/>
                  </a:moveTo>
                  <a:lnTo>
                    <a:pt x="0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2884144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15" y="0"/>
                  </a:moveTo>
                  <a:lnTo>
                    <a:pt x="0" y="0"/>
                  </a:lnTo>
                  <a:lnTo>
                    <a:pt x="0" y="6149"/>
                  </a:lnTo>
                  <a:lnTo>
                    <a:pt x="547615" y="322296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97999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2884141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21" y="0"/>
                  </a:moveTo>
                  <a:lnTo>
                    <a:pt x="547621" y="322300"/>
                  </a:lnTo>
                  <a:lnTo>
                    <a:pt x="0" y="6147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3431761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15" y="0"/>
                  </a:moveTo>
                  <a:lnTo>
                    <a:pt x="0" y="0"/>
                  </a:lnTo>
                  <a:lnTo>
                    <a:pt x="0" y="322296"/>
                  </a:lnTo>
                  <a:lnTo>
                    <a:pt x="547615" y="6149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A9AC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3431762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21" y="0"/>
                  </a:moveTo>
                  <a:lnTo>
                    <a:pt x="547621" y="6147"/>
                  </a:lnTo>
                  <a:lnTo>
                    <a:pt x="0" y="32230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1788910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5" h="322580">
                  <a:moveTo>
                    <a:pt x="547615" y="0"/>
                  </a:moveTo>
                  <a:lnTo>
                    <a:pt x="0" y="0"/>
                  </a:lnTo>
                  <a:lnTo>
                    <a:pt x="0" y="6149"/>
                  </a:lnTo>
                  <a:lnTo>
                    <a:pt x="547615" y="322296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B3B5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1788910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5" h="322580">
                  <a:moveTo>
                    <a:pt x="547615" y="0"/>
                  </a:moveTo>
                  <a:lnTo>
                    <a:pt x="547615" y="322300"/>
                  </a:lnTo>
                  <a:lnTo>
                    <a:pt x="0" y="6147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 descr=""/>
            <p:cNvSpPr/>
            <p:nvPr/>
          </p:nvSpPr>
          <p:spPr>
            <a:xfrm>
              <a:off x="2336526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5" h="322580">
                  <a:moveTo>
                    <a:pt x="547615" y="0"/>
                  </a:moveTo>
                  <a:lnTo>
                    <a:pt x="0" y="0"/>
                  </a:lnTo>
                  <a:lnTo>
                    <a:pt x="0" y="322296"/>
                  </a:lnTo>
                  <a:lnTo>
                    <a:pt x="547615" y="6149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2336526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5" h="322580">
                  <a:moveTo>
                    <a:pt x="547621" y="0"/>
                  </a:moveTo>
                  <a:lnTo>
                    <a:pt x="547621" y="6147"/>
                  </a:lnTo>
                  <a:lnTo>
                    <a:pt x="0" y="32230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2336526" y="18843019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5" h="638809">
                  <a:moveTo>
                    <a:pt x="536991" y="0"/>
                  </a:moveTo>
                  <a:lnTo>
                    <a:pt x="0" y="0"/>
                  </a:lnTo>
                  <a:lnTo>
                    <a:pt x="0" y="322308"/>
                  </a:lnTo>
                  <a:lnTo>
                    <a:pt x="547615" y="638461"/>
                  </a:lnTo>
                  <a:lnTo>
                    <a:pt x="547615" y="6137"/>
                  </a:lnTo>
                  <a:lnTo>
                    <a:pt x="536991" y="0"/>
                  </a:lnTo>
                  <a:close/>
                </a:path>
              </a:pathLst>
            </a:custGeom>
            <a:solidFill>
              <a:srgbClr val="9A9C9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2336522" y="18843014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5" h="638809">
                  <a:moveTo>
                    <a:pt x="547621" y="6142"/>
                  </a:moveTo>
                  <a:lnTo>
                    <a:pt x="547621" y="638465"/>
                  </a:lnTo>
                  <a:lnTo>
                    <a:pt x="0" y="322312"/>
                  </a:lnTo>
                  <a:lnTo>
                    <a:pt x="0" y="0"/>
                  </a:lnTo>
                </a:path>
                <a:path w="548005" h="638809">
                  <a:moveTo>
                    <a:pt x="536982" y="0"/>
                  </a:moveTo>
                  <a:lnTo>
                    <a:pt x="547621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2884142" y="18843019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547621" y="0"/>
                  </a:moveTo>
                  <a:lnTo>
                    <a:pt x="10629" y="0"/>
                  </a:lnTo>
                  <a:lnTo>
                    <a:pt x="0" y="6137"/>
                  </a:lnTo>
                  <a:lnTo>
                    <a:pt x="0" y="638461"/>
                  </a:lnTo>
                  <a:lnTo>
                    <a:pt x="547621" y="322308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ADAFB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 descr=""/>
            <p:cNvSpPr/>
            <p:nvPr/>
          </p:nvSpPr>
          <p:spPr>
            <a:xfrm>
              <a:off x="2884144" y="18843014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0" y="6142"/>
                  </a:moveTo>
                  <a:lnTo>
                    <a:pt x="10638" y="0"/>
                  </a:lnTo>
                </a:path>
                <a:path w="548004" h="638809">
                  <a:moveTo>
                    <a:pt x="547621" y="0"/>
                  </a:moveTo>
                  <a:lnTo>
                    <a:pt x="547621" y="322312"/>
                  </a:lnTo>
                  <a:lnTo>
                    <a:pt x="0" y="638465"/>
                  </a:lnTo>
                  <a:lnTo>
                    <a:pt x="0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2873516" y="1884301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21253" y="0"/>
                  </a:moveTo>
                  <a:lnTo>
                    <a:pt x="0" y="0"/>
                  </a:lnTo>
                  <a:lnTo>
                    <a:pt x="10629" y="6137"/>
                  </a:lnTo>
                  <a:lnTo>
                    <a:pt x="21253" y="0"/>
                  </a:lnTo>
                  <a:close/>
                </a:path>
              </a:pathLst>
            </a:custGeom>
            <a:solidFill>
              <a:srgbClr val="CDCFD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2873505" y="18843014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10638" y="6142"/>
                  </a:moveTo>
                  <a:lnTo>
                    <a:pt x="0" y="0"/>
                  </a:lnTo>
                </a:path>
                <a:path w="21589" h="6350">
                  <a:moveTo>
                    <a:pt x="21276" y="0"/>
                  </a:moveTo>
                  <a:lnTo>
                    <a:pt x="10638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2873524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7" y="0"/>
                  </a:moveTo>
                  <a:lnTo>
                    <a:pt x="0" y="0"/>
                  </a:lnTo>
                  <a:lnTo>
                    <a:pt x="10617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B1B3B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2873515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28" y="0"/>
                  </a:moveTo>
                  <a:lnTo>
                    <a:pt x="10628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2884144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17" y="0"/>
                  </a:moveTo>
                  <a:lnTo>
                    <a:pt x="0" y="0"/>
                  </a:lnTo>
                  <a:lnTo>
                    <a:pt x="0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BBBD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2884144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4" h="6350">
                  <a:moveTo>
                    <a:pt x="10628" y="0"/>
                  </a:moveTo>
                  <a:lnTo>
                    <a:pt x="0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 descr=""/>
            <p:cNvSpPr/>
            <p:nvPr/>
          </p:nvSpPr>
          <p:spPr>
            <a:xfrm>
              <a:off x="3968758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10617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C9CA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3968752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28" y="0"/>
                  </a:moveTo>
                  <a:lnTo>
                    <a:pt x="10628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3979378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0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CFD0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3979381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28" y="0"/>
                  </a:moveTo>
                  <a:lnTo>
                    <a:pt x="0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 descr=""/>
            <p:cNvSpPr/>
            <p:nvPr/>
          </p:nvSpPr>
          <p:spPr>
            <a:xfrm>
              <a:off x="5074617" y="19165322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547615" y="0"/>
                  </a:moveTo>
                  <a:lnTo>
                    <a:pt x="0" y="316152"/>
                  </a:lnTo>
                  <a:lnTo>
                    <a:pt x="492642" y="600601"/>
                  </a:lnTo>
                  <a:lnTo>
                    <a:pt x="602593" y="600601"/>
                  </a:lnTo>
                  <a:lnTo>
                    <a:pt x="1095236" y="316152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 descr=""/>
            <p:cNvSpPr/>
            <p:nvPr/>
          </p:nvSpPr>
          <p:spPr>
            <a:xfrm>
              <a:off x="5074619" y="19165323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492634" y="600601"/>
                  </a:moveTo>
                  <a:lnTo>
                    <a:pt x="0" y="316152"/>
                  </a:lnTo>
                  <a:lnTo>
                    <a:pt x="547615" y="0"/>
                  </a:lnTo>
                  <a:lnTo>
                    <a:pt x="1095236" y="316152"/>
                  </a:lnTo>
                  <a:lnTo>
                    <a:pt x="602596" y="600601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3979378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0"/>
                  </a:moveTo>
                  <a:lnTo>
                    <a:pt x="0" y="284449"/>
                  </a:lnTo>
                  <a:lnTo>
                    <a:pt x="492642" y="2844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E1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3979378" y="19481476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284448"/>
                  </a:moveTo>
                  <a:lnTo>
                    <a:pt x="0" y="0"/>
                  </a:lnTo>
                  <a:lnTo>
                    <a:pt x="492640" y="284448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4581977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492642" y="0"/>
                  </a:moveTo>
                  <a:lnTo>
                    <a:pt x="0" y="284449"/>
                  </a:lnTo>
                  <a:lnTo>
                    <a:pt x="492642" y="284449"/>
                  </a:lnTo>
                  <a:lnTo>
                    <a:pt x="492642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 descr=""/>
            <p:cNvSpPr/>
            <p:nvPr/>
          </p:nvSpPr>
          <p:spPr>
            <a:xfrm>
              <a:off x="4581980" y="19481476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284448"/>
                  </a:moveTo>
                  <a:lnTo>
                    <a:pt x="492640" y="0"/>
                  </a:lnTo>
                  <a:lnTo>
                    <a:pt x="492640" y="284448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 descr=""/>
            <p:cNvSpPr/>
            <p:nvPr/>
          </p:nvSpPr>
          <p:spPr>
            <a:xfrm>
              <a:off x="3979378" y="19165322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547621" y="0"/>
                  </a:moveTo>
                  <a:lnTo>
                    <a:pt x="0" y="316152"/>
                  </a:lnTo>
                  <a:lnTo>
                    <a:pt x="492642" y="600601"/>
                  </a:lnTo>
                  <a:lnTo>
                    <a:pt x="602599" y="600601"/>
                  </a:lnTo>
                  <a:lnTo>
                    <a:pt x="1095236" y="316152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 descr=""/>
            <p:cNvSpPr/>
            <p:nvPr/>
          </p:nvSpPr>
          <p:spPr>
            <a:xfrm>
              <a:off x="3979378" y="19165323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492640" y="600601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42" y="316152"/>
                  </a:lnTo>
                  <a:lnTo>
                    <a:pt x="602602" y="600601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4527000" y="18843019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536991" y="0"/>
                  </a:moveTo>
                  <a:lnTo>
                    <a:pt x="0" y="0"/>
                  </a:lnTo>
                  <a:lnTo>
                    <a:pt x="0" y="322308"/>
                  </a:lnTo>
                  <a:lnTo>
                    <a:pt x="547615" y="638461"/>
                  </a:lnTo>
                  <a:lnTo>
                    <a:pt x="547615" y="6137"/>
                  </a:lnTo>
                  <a:lnTo>
                    <a:pt x="536991" y="0"/>
                  </a:lnTo>
                  <a:close/>
                </a:path>
              </a:pathLst>
            </a:custGeom>
            <a:solidFill>
              <a:srgbClr val="CFD1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 descr=""/>
            <p:cNvSpPr/>
            <p:nvPr/>
          </p:nvSpPr>
          <p:spPr>
            <a:xfrm>
              <a:off x="4526996" y="18843014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547621" y="6142"/>
                  </a:moveTo>
                  <a:lnTo>
                    <a:pt x="547621" y="638465"/>
                  </a:lnTo>
                  <a:lnTo>
                    <a:pt x="0" y="322312"/>
                  </a:lnTo>
                  <a:lnTo>
                    <a:pt x="0" y="0"/>
                  </a:lnTo>
                </a:path>
                <a:path w="548004" h="638809">
                  <a:moveTo>
                    <a:pt x="536982" y="0"/>
                  </a:moveTo>
                  <a:lnTo>
                    <a:pt x="547621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 descr=""/>
            <p:cNvSpPr/>
            <p:nvPr/>
          </p:nvSpPr>
          <p:spPr>
            <a:xfrm>
              <a:off x="5074616" y="18843019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547621" y="0"/>
                  </a:moveTo>
                  <a:lnTo>
                    <a:pt x="10629" y="0"/>
                  </a:lnTo>
                  <a:lnTo>
                    <a:pt x="0" y="6137"/>
                  </a:lnTo>
                  <a:lnTo>
                    <a:pt x="0" y="638461"/>
                  </a:lnTo>
                  <a:lnTo>
                    <a:pt x="547621" y="322308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DDDE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 descr=""/>
            <p:cNvSpPr/>
            <p:nvPr/>
          </p:nvSpPr>
          <p:spPr>
            <a:xfrm>
              <a:off x="5074617" y="18843014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0" y="6142"/>
                  </a:moveTo>
                  <a:lnTo>
                    <a:pt x="10638" y="0"/>
                  </a:lnTo>
                </a:path>
                <a:path w="548004" h="638809">
                  <a:moveTo>
                    <a:pt x="547615" y="0"/>
                  </a:moveTo>
                  <a:lnTo>
                    <a:pt x="547615" y="322312"/>
                  </a:lnTo>
                  <a:lnTo>
                    <a:pt x="0" y="638465"/>
                  </a:lnTo>
                  <a:lnTo>
                    <a:pt x="0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 descr=""/>
            <p:cNvSpPr/>
            <p:nvPr/>
          </p:nvSpPr>
          <p:spPr>
            <a:xfrm>
              <a:off x="5063989" y="1884301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21253" y="0"/>
                  </a:moveTo>
                  <a:lnTo>
                    <a:pt x="0" y="0"/>
                  </a:lnTo>
                  <a:lnTo>
                    <a:pt x="10629" y="6137"/>
                  </a:lnTo>
                  <a:lnTo>
                    <a:pt x="21253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 descr=""/>
            <p:cNvSpPr/>
            <p:nvPr/>
          </p:nvSpPr>
          <p:spPr>
            <a:xfrm>
              <a:off x="5063979" y="18843014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10638" y="6142"/>
                  </a:moveTo>
                  <a:lnTo>
                    <a:pt x="0" y="0"/>
                  </a:lnTo>
                </a:path>
                <a:path w="21589" h="6350">
                  <a:moveTo>
                    <a:pt x="21276" y="0"/>
                  </a:moveTo>
                  <a:lnTo>
                    <a:pt x="10638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 descr=""/>
            <p:cNvSpPr/>
            <p:nvPr/>
          </p:nvSpPr>
          <p:spPr>
            <a:xfrm>
              <a:off x="5074617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0" y="0"/>
                  </a:moveTo>
                  <a:lnTo>
                    <a:pt x="0" y="632340"/>
                  </a:lnTo>
                  <a:lnTo>
                    <a:pt x="492648" y="916778"/>
                  </a:lnTo>
                  <a:lnTo>
                    <a:pt x="547615" y="916778"/>
                  </a:lnTo>
                  <a:lnTo>
                    <a:pt x="547615" y="316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1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 descr=""/>
            <p:cNvSpPr/>
            <p:nvPr/>
          </p:nvSpPr>
          <p:spPr>
            <a:xfrm>
              <a:off x="5074619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547615" y="316170"/>
                  </a:moveTo>
                  <a:lnTo>
                    <a:pt x="547615" y="916774"/>
                  </a:lnTo>
                </a:path>
                <a:path w="548004" h="916940">
                  <a:moveTo>
                    <a:pt x="492636" y="916774"/>
                  </a:moveTo>
                  <a:lnTo>
                    <a:pt x="0" y="632341"/>
                  </a:lnTo>
                  <a:lnTo>
                    <a:pt x="0" y="0"/>
                  </a:lnTo>
                  <a:lnTo>
                    <a:pt x="547615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 descr=""/>
            <p:cNvSpPr/>
            <p:nvPr/>
          </p:nvSpPr>
          <p:spPr>
            <a:xfrm>
              <a:off x="5622234" y="18849152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547615" y="0"/>
                  </a:moveTo>
                  <a:lnTo>
                    <a:pt x="0" y="316170"/>
                  </a:lnTo>
                  <a:lnTo>
                    <a:pt x="0" y="916772"/>
                  </a:lnTo>
                  <a:lnTo>
                    <a:pt x="54972" y="916772"/>
                  </a:lnTo>
                  <a:lnTo>
                    <a:pt x="547615" y="632340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DDDE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 descr=""/>
            <p:cNvSpPr/>
            <p:nvPr/>
          </p:nvSpPr>
          <p:spPr>
            <a:xfrm>
              <a:off x="5622235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0" y="316170"/>
                  </a:moveTo>
                  <a:lnTo>
                    <a:pt x="547621" y="0"/>
                  </a:lnTo>
                  <a:lnTo>
                    <a:pt x="547621" y="632341"/>
                  </a:lnTo>
                  <a:lnTo>
                    <a:pt x="54979" y="916774"/>
                  </a:lnTo>
                </a:path>
                <a:path w="548004" h="916940">
                  <a:moveTo>
                    <a:pt x="0" y="916774"/>
                  </a:moveTo>
                  <a:lnTo>
                    <a:pt x="0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 descr=""/>
            <p:cNvSpPr/>
            <p:nvPr/>
          </p:nvSpPr>
          <p:spPr>
            <a:xfrm>
              <a:off x="5074619" y="18843019"/>
              <a:ext cx="1095375" cy="322580"/>
            </a:xfrm>
            <a:custGeom>
              <a:avLst/>
              <a:gdLst/>
              <a:ahLst/>
              <a:cxnLst/>
              <a:rect l="l" t="t" r="r" b="b"/>
              <a:pathLst>
                <a:path w="1095375" h="322580">
                  <a:moveTo>
                    <a:pt x="1084613" y="0"/>
                  </a:moveTo>
                  <a:lnTo>
                    <a:pt x="10617" y="0"/>
                  </a:lnTo>
                  <a:lnTo>
                    <a:pt x="0" y="6131"/>
                  </a:lnTo>
                  <a:lnTo>
                    <a:pt x="547615" y="322302"/>
                  </a:lnTo>
                  <a:lnTo>
                    <a:pt x="1095230" y="6131"/>
                  </a:lnTo>
                  <a:lnTo>
                    <a:pt x="1084613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 descr=""/>
            <p:cNvSpPr/>
            <p:nvPr/>
          </p:nvSpPr>
          <p:spPr>
            <a:xfrm>
              <a:off x="5074619" y="18843014"/>
              <a:ext cx="1095375" cy="322580"/>
            </a:xfrm>
            <a:custGeom>
              <a:avLst/>
              <a:gdLst/>
              <a:ahLst/>
              <a:cxnLst/>
              <a:rect l="l" t="t" r="r" b="b"/>
              <a:pathLst>
                <a:path w="1095375" h="322580">
                  <a:moveTo>
                    <a:pt x="547615" y="322306"/>
                  </a:moveTo>
                  <a:lnTo>
                    <a:pt x="0" y="6135"/>
                  </a:lnTo>
                  <a:lnTo>
                    <a:pt x="10627" y="0"/>
                  </a:lnTo>
                </a:path>
                <a:path w="1095375" h="322580">
                  <a:moveTo>
                    <a:pt x="1084608" y="0"/>
                  </a:moveTo>
                  <a:lnTo>
                    <a:pt x="1095236" y="6135"/>
                  </a:lnTo>
                  <a:lnTo>
                    <a:pt x="547615" y="32230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 descr=""/>
            <p:cNvSpPr/>
            <p:nvPr/>
          </p:nvSpPr>
          <p:spPr>
            <a:xfrm>
              <a:off x="3979378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0" y="0"/>
                  </a:moveTo>
                  <a:lnTo>
                    <a:pt x="0" y="632340"/>
                  </a:lnTo>
                  <a:lnTo>
                    <a:pt x="492648" y="916778"/>
                  </a:lnTo>
                  <a:lnTo>
                    <a:pt x="547621" y="916778"/>
                  </a:lnTo>
                  <a:lnTo>
                    <a:pt x="547621" y="316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E1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 descr=""/>
            <p:cNvSpPr/>
            <p:nvPr/>
          </p:nvSpPr>
          <p:spPr>
            <a:xfrm>
              <a:off x="3979378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547621" y="316170"/>
                  </a:moveTo>
                  <a:lnTo>
                    <a:pt x="547621" y="916774"/>
                  </a:lnTo>
                </a:path>
                <a:path w="548004" h="916940">
                  <a:moveTo>
                    <a:pt x="492642" y="916774"/>
                  </a:moveTo>
                  <a:lnTo>
                    <a:pt x="0" y="632341"/>
                  </a:lnTo>
                  <a:lnTo>
                    <a:pt x="0" y="0"/>
                  </a:lnTo>
                  <a:lnTo>
                    <a:pt x="547621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 descr=""/>
            <p:cNvSpPr/>
            <p:nvPr/>
          </p:nvSpPr>
          <p:spPr>
            <a:xfrm>
              <a:off x="4527000" y="18849152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547615" y="0"/>
                  </a:moveTo>
                  <a:lnTo>
                    <a:pt x="0" y="316170"/>
                  </a:lnTo>
                  <a:lnTo>
                    <a:pt x="0" y="916772"/>
                  </a:lnTo>
                  <a:lnTo>
                    <a:pt x="54972" y="916772"/>
                  </a:lnTo>
                  <a:lnTo>
                    <a:pt x="547615" y="632340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 descr=""/>
            <p:cNvSpPr/>
            <p:nvPr/>
          </p:nvSpPr>
          <p:spPr>
            <a:xfrm>
              <a:off x="4526999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0" y="316170"/>
                  </a:moveTo>
                  <a:lnTo>
                    <a:pt x="547621" y="0"/>
                  </a:lnTo>
                  <a:lnTo>
                    <a:pt x="547621" y="632341"/>
                  </a:lnTo>
                  <a:lnTo>
                    <a:pt x="54979" y="916774"/>
                  </a:lnTo>
                </a:path>
                <a:path w="548004" h="916940">
                  <a:moveTo>
                    <a:pt x="0" y="916774"/>
                  </a:moveTo>
                  <a:lnTo>
                    <a:pt x="0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 descr=""/>
            <p:cNvSpPr/>
            <p:nvPr/>
          </p:nvSpPr>
          <p:spPr>
            <a:xfrm>
              <a:off x="3979380" y="18843019"/>
              <a:ext cx="1095375" cy="322580"/>
            </a:xfrm>
            <a:custGeom>
              <a:avLst/>
              <a:gdLst/>
              <a:ahLst/>
              <a:cxnLst/>
              <a:rect l="l" t="t" r="r" b="b"/>
              <a:pathLst>
                <a:path w="1095375" h="322580">
                  <a:moveTo>
                    <a:pt x="1084618" y="0"/>
                  </a:moveTo>
                  <a:lnTo>
                    <a:pt x="10617" y="0"/>
                  </a:lnTo>
                  <a:lnTo>
                    <a:pt x="0" y="6131"/>
                  </a:lnTo>
                  <a:lnTo>
                    <a:pt x="547621" y="322302"/>
                  </a:lnTo>
                  <a:lnTo>
                    <a:pt x="1095236" y="6131"/>
                  </a:lnTo>
                  <a:lnTo>
                    <a:pt x="1084618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3979378" y="18843014"/>
              <a:ext cx="1095375" cy="322580"/>
            </a:xfrm>
            <a:custGeom>
              <a:avLst/>
              <a:gdLst/>
              <a:ahLst/>
              <a:cxnLst/>
              <a:rect l="l" t="t" r="r" b="b"/>
              <a:pathLst>
                <a:path w="1095375" h="322580">
                  <a:moveTo>
                    <a:pt x="547621" y="322306"/>
                  </a:moveTo>
                  <a:lnTo>
                    <a:pt x="0" y="6135"/>
                  </a:lnTo>
                  <a:lnTo>
                    <a:pt x="10627" y="0"/>
                  </a:lnTo>
                </a:path>
                <a:path w="1095375" h="322580">
                  <a:moveTo>
                    <a:pt x="1084614" y="0"/>
                  </a:moveTo>
                  <a:lnTo>
                    <a:pt x="1095242" y="6135"/>
                  </a:lnTo>
                  <a:lnTo>
                    <a:pt x="547621" y="32230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4527000" y="19165312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4" h="600709">
                  <a:moveTo>
                    <a:pt x="0" y="0"/>
                  </a:moveTo>
                  <a:lnTo>
                    <a:pt x="0" y="600613"/>
                  </a:lnTo>
                  <a:lnTo>
                    <a:pt x="547615" y="600613"/>
                  </a:lnTo>
                  <a:lnTo>
                    <a:pt x="547615" y="316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1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 descr=""/>
            <p:cNvSpPr/>
            <p:nvPr/>
          </p:nvSpPr>
          <p:spPr>
            <a:xfrm>
              <a:off x="4526996" y="19165314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4" h="600709">
                  <a:moveTo>
                    <a:pt x="547621" y="316170"/>
                  </a:moveTo>
                  <a:lnTo>
                    <a:pt x="547621" y="600610"/>
                  </a:lnTo>
                </a:path>
                <a:path w="548004" h="600709">
                  <a:moveTo>
                    <a:pt x="0" y="600610"/>
                  </a:moveTo>
                  <a:lnTo>
                    <a:pt x="0" y="0"/>
                  </a:lnTo>
                  <a:lnTo>
                    <a:pt x="547621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 descr=""/>
            <p:cNvSpPr/>
            <p:nvPr/>
          </p:nvSpPr>
          <p:spPr>
            <a:xfrm>
              <a:off x="4526996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0"/>
                  </a:moveTo>
                  <a:lnTo>
                    <a:pt x="0" y="316152"/>
                  </a:lnTo>
                  <a:lnTo>
                    <a:pt x="547621" y="632323"/>
                  </a:lnTo>
                  <a:lnTo>
                    <a:pt x="1095236" y="316152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4526996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632323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36" y="316152"/>
                  </a:lnTo>
                  <a:lnTo>
                    <a:pt x="547621" y="632323"/>
                  </a:lnTo>
                  <a:close/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 descr=""/>
            <p:cNvSpPr/>
            <p:nvPr/>
          </p:nvSpPr>
          <p:spPr>
            <a:xfrm>
              <a:off x="6169852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0" y="0"/>
                  </a:moveTo>
                  <a:lnTo>
                    <a:pt x="0" y="632340"/>
                  </a:lnTo>
                  <a:lnTo>
                    <a:pt x="492648" y="916778"/>
                  </a:lnTo>
                  <a:lnTo>
                    <a:pt x="547621" y="916778"/>
                  </a:lnTo>
                  <a:lnTo>
                    <a:pt x="547621" y="316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1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 descr=""/>
            <p:cNvSpPr/>
            <p:nvPr/>
          </p:nvSpPr>
          <p:spPr>
            <a:xfrm>
              <a:off x="6169850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547621" y="316170"/>
                  </a:moveTo>
                  <a:lnTo>
                    <a:pt x="547621" y="916774"/>
                  </a:lnTo>
                </a:path>
                <a:path w="548004" h="916940">
                  <a:moveTo>
                    <a:pt x="492642" y="916774"/>
                  </a:moveTo>
                  <a:lnTo>
                    <a:pt x="0" y="632341"/>
                  </a:lnTo>
                  <a:lnTo>
                    <a:pt x="0" y="0"/>
                  </a:lnTo>
                  <a:lnTo>
                    <a:pt x="547621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 descr=""/>
            <p:cNvSpPr/>
            <p:nvPr/>
          </p:nvSpPr>
          <p:spPr>
            <a:xfrm>
              <a:off x="6717474" y="18849152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547615" y="0"/>
                  </a:moveTo>
                  <a:lnTo>
                    <a:pt x="0" y="316170"/>
                  </a:lnTo>
                  <a:lnTo>
                    <a:pt x="0" y="916772"/>
                  </a:lnTo>
                  <a:lnTo>
                    <a:pt x="54972" y="916772"/>
                  </a:lnTo>
                  <a:lnTo>
                    <a:pt x="547615" y="632340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DDDE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 descr=""/>
            <p:cNvSpPr/>
            <p:nvPr/>
          </p:nvSpPr>
          <p:spPr>
            <a:xfrm>
              <a:off x="6717471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0" y="316170"/>
                  </a:moveTo>
                  <a:lnTo>
                    <a:pt x="547621" y="0"/>
                  </a:lnTo>
                  <a:lnTo>
                    <a:pt x="547621" y="632341"/>
                  </a:lnTo>
                  <a:lnTo>
                    <a:pt x="54979" y="916774"/>
                  </a:lnTo>
                </a:path>
                <a:path w="548004" h="916940">
                  <a:moveTo>
                    <a:pt x="0" y="916774"/>
                  </a:moveTo>
                  <a:lnTo>
                    <a:pt x="0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 descr=""/>
            <p:cNvSpPr/>
            <p:nvPr/>
          </p:nvSpPr>
          <p:spPr>
            <a:xfrm>
              <a:off x="6169853" y="18843019"/>
              <a:ext cx="1095375" cy="322580"/>
            </a:xfrm>
            <a:custGeom>
              <a:avLst/>
              <a:gdLst/>
              <a:ahLst/>
              <a:cxnLst/>
              <a:rect l="l" t="t" r="r" b="b"/>
              <a:pathLst>
                <a:path w="1095375" h="322580">
                  <a:moveTo>
                    <a:pt x="1084618" y="0"/>
                  </a:moveTo>
                  <a:lnTo>
                    <a:pt x="10617" y="0"/>
                  </a:lnTo>
                  <a:lnTo>
                    <a:pt x="0" y="6131"/>
                  </a:lnTo>
                  <a:lnTo>
                    <a:pt x="547621" y="322302"/>
                  </a:lnTo>
                  <a:lnTo>
                    <a:pt x="1095236" y="6131"/>
                  </a:lnTo>
                  <a:lnTo>
                    <a:pt x="1084618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 descr=""/>
            <p:cNvSpPr/>
            <p:nvPr/>
          </p:nvSpPr>
          <p:spPr>
            <a:xfrm>
              <a:off x="6169850" y="18843014"/>
              <a:ext cx="1095375" cy="322580"/>
            </a:xfrm>
            <a:custGeom>
              <a:avLst/>
              <a:gdLst/>
              <a:ahLst/>
              <a:cxnLst/>
              <a:rect l="l" t="t" r="r" b="b"/>
              <a:pathLst>
                <a:path w="1095375" h="322580">
                  <a:moveTo>
                    <a:pt x="547621" y="322306"/>
                  </a:moveTo>
                  <a:lnTo>
                    <a:pt x="0" y="6135"/>
                  </a:lnTo>
                  <a:lnTo>
                    <a:pt x="10627" y="0"/>
                  </a:lnTo>
                </a:path>
                <a:path w="1095375" h="322580">
                  <a:moveTo>
                    <a:pt x="1084614" y="0"/>
                  </a:moveTo>
                  <a:lnTo>
                    <a:pt x="1095242" y="6135"/>
                  </a:lnTo>
                  <a:lnTo>
                    <a:pt x="547621" y="32230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5074617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0" y="0"/>
                  </a:moveTo>
                  <a:lnTo>
                    <a:pt x="0" y="632340"/>
                  </a:lnTo>
                  <a:lnTo>
                    <a:pt x="492648" y="916778"/>
                  </a:lnTo>
                  <a:lnTo>
                    <a:pt x="547615" y="916778"/>
                  </a:lnTo>
                  <a:lnTo>
                    <a:pt x="547615" y="316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1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 descr=""/>
            <p:cNvSpPr/>
            <p:nvPr/>
          </p:nvSpPr>
          <p:spPr>
            <a:xfrm>
              <a:off x="5074619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547615" y="316170"/>
                  </a:moveTo>
                  <a:lnTo>
                    <a:pt x="547615" y="916774"/>
                  </a:lnTo>
                </a:path>
                <a:path w="548004" h="916940">
                  <a:moveTo>
                    <a:pt x="492636" y="916774"/>
                  </a:moveTo>
                  <a:lnTo>
                    <a:pt x="0" y="632341"/>
                  </a:lnTo>
                  <a:lnTo>
                    <a:pt x="0" y="0"/>
                  </a:lnTo>
                  <a:lnTo>
                    <a:pt x="547615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 descr=""/>
            <p:cNvSpPr/>
            <p:nvPr/>
          </p:nvSpPr>
          <p:spPr>
            <a:xfrm>
              <a:off x="5622234" y="18849152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547615" y="0"/>
                  </a:moveTo>
                  <a:lnTo>
                    <a:pt x="0" y="316170"/>
                  </a:lnTo>
                  <a:lnTo>
                    <a:pt x="0" y="916772"/>
                  </a:lnTo>
                  <a:lnTo>
                    <a:pt x="54972" y="916772"/>
                  </a:lnTo>
                  <a:lnTo>
                    <a:pt x="547615" y="632340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DDDE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 descr=""/>
            <p:cNvSpPr/>
            <p:nvPr/>
          </p:nvSpPr>
          <p:spPr>
            <a:xfrm>
              <a:off x="5622235" y="18849150"/>
              <a:ext cx="548005" cy="916940"/>
            </a:xfrm>
            <a:custGeom>
              <a:avLst/>
              <a:gdLst/>
              <a:ahLst/>
              <a:cxnLst/>
              <a:rect l="l" t="t" r="r" b="b"/>
              <a:pathLst>
                <a:path w="548004" h="916940">
                  <a:moveTo>
                    <a:pt x="0" y="316170"/>
                  </a:moveTo>
                  <a:lnTo>
                    <a:pt x="547621" y="0"/>
                  </a:lnTo>
                  <a:lnTo>
                    <a:pt x="547621" y="632341"/>
                  </a:lnTo>
                  <a:lnTo>
                    <a:pt x="54979" y="916774"/>
                  </a:lnTo>
                </a:path>
                <a:path w="548004" h="916940">
                  <a:moveTo>
                    <a:pt x="0" y="916774"/>
                  </a:moveTo>
                  <a:lnTo>
                    <a:pt x="0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 descr=""/>
            <p:cNvSpPr/>
            <p:nvPr/>
          </p:nvSpPr>
          <p:spPr>
            <a:xfrm>
              <a:off x="5074619" y="18843019"/>
              <a:ext cx="1095375" cy="322580"/>
            </a:xfrm>
            <a:custGeom>
              <a:avLst/>
              <a:gdLst/>
              <a:ahLst/>
              <a:cxnLst/>
              <a:rect l="l" t="t" r="r" b="b"/>
              <a:pathLst>
                <a:path w="1095375" h="322580">
                  <a:moveTo>
                    <a:pt x="1084613" y="0"/>
                  </a:moveTo>
                  <a:lnTo>
                    <a:pt x="10617" y="0"/>
                  </a:lnTo>
                  <a:lnTo>
                    <a:pt x="0" y="6131"/>
                  </a:lnTo>
                  <a:lnTo>
                    <a:pt x="547615" y="322302"/>
                  </a:lnTo>
                  <a:lnTo>
                    <a:pt x="1095230" y="6131"/>
                  </a:lnTo>
                  <a:lnTo>
                    <a:pt x="1084613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 descr=""/>
            <p:cNvSpPr/>
            <p:nvPr/>
          </p:nvSpPr>
          <p:spPr>
            <a:xfrm>
              <a:off x="5074619" y="18843014"/>
              <a:ext cx="1095375" cy="322580"/>
            </a:xfrm>
            <a:custGeom>
              <a:avLst/>
              <a:gdLst/>
              <a:ahLst/>
              <a:cxnLst/>
              <a:rect l="l" t="t" r="r" b="b"/>
              <a:pathLst>
                <a:path w="1095375" h="322580">
                  <a:moveTo>
                    <a:pt x="547615" y="322306"/>
                  </a:moveTo>
                  <a:lnTo>
                    <a:pt x="0" y="6135"/>
                  </a:lnTo>
                  <a:lnTo>
                    <a:pt x="10627" y="0"/>
                  </a:lnTo>
                </a:path>
                <a:path w="1095375" h="322580">
                  <a:moveTo>
                    <a:pt x="1084608" y="0"/>
                  </a:moveTo>
                  <a:lnTo>
                    <a:pt x="1095236" y="6135"/>
                  </a:lnTo>
                  <a:lnTo>
                    <a:pt x="547615" y="32230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 descr=""/>
            <p:cNvSpPr/>
            <p:nvPr/>
          </p:nvSpPr>
          <p:spPr>
            <a:xfrm>
              <a:off x="6159232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10617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96999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 descr=""/>
            <p:cNvSpPr/>
            <p:nvPr/>
          </p:nvSpPr>
          <p:spPr>
            <a:xfrm>
              <a:off x="6159225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28" y="0"/>
                  </a:moveTo>
                  <a:lnTo>
                    <a:pt x="10628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 descr=""/>
            <p:cNvSpPr/>
            <p:nvPr/>
          </p:nvSpPr>
          <p:spPr>
            <a:xfrm>
              <a:off x="6169852" y="18843019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17" y="0"/>
                  </a:moveTo>
                  <a:lnTo>
                    <a:pt x="0" y="0"/>
                  </a:lnTo>
                  <a:lnTo>
                    <a:pt x="0" y="6131"/>
                  </a:lnTo>
                  <a:lnTo>
                    <a:pt x="10617" y="0"/>
                  </a:lnTo>
                  <a:close/>
                </a:path>
              </a:pathLst>
            </a:custGeom>
            <a:solidFill>
              <a:srgbClr val="9D9FA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 descr=""/>
            <p:cNvSpPr/>
            <p:nvPr/>
          </p:nvSpPr>
          <p:spPr>
            <a:xfrm>
              <a:off x="6169853" y="18843014"/>
              <a:ext cx="10795" cy="6350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10628" y="0"/>
                  </a:moveTo>
                  <a:lnTo>
                    <a:pt x="0" y="6136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 descr=""/>
            <p:cNvSpPr/>
            <p:nvPr/>
          </p:nvSpPr>
          <p:spPr>
            <a:xfrm>
              <a:off x="6169852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21" y="0"/>
                  </a:moveTo>
                  <a:lnTo>
                    <a:pt x="0" y="0"/>
                  </a:lnTo>
                  <a:lnTo>
                    <a:pt x="0" y="6149"/>
                  </a:lnTo>
                  <a:lnTo>
                    <a:pt x="547621" y="322296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E0E1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 descr=""/>
            <p:cNvSpPr/>
            <p:nvPr/>
          </p:nvSpPr>
          <p:spPr>
            <a:xfrm>
              <a:off x="6169850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21" y="0"/>
                  </a:moveTo>
                  <a:lnTo>
                    <a:pt x="547621" y="322300"/>
                  </a:lnTo>
                  <a:lnTo>
                    <a:pt x="0" y="6147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 descr=""/>
            <p:cNvSpPr/>
            <p:nvPr/>
          </p:nvSpPr>
          <p:spPr>
            <a:xfrm>
              <a:off x="6717474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15" y="0"/>
                  </a:moveTo>
                  <a:lnTo>
                    <a:pt x="0" y="0"/>
                  </a:lnTo>
                  <a:lnTo>
                    <a:pt x="0" y="322296"/>
                  </a:lnTo>
                  <a:lnTo>
                    <a:pt x="547615" y="6149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 descr=""/>
            <p:cNvSpPr/>
            <p:nvPr/>
          </p:nvSpPr>
          <p:spPr>
            <a:xfrm>
              <a:off x="6717471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21" y="0"/>
                  </a:moveTo>
                  <a:lnTo>
                    <a:pt x="547621" y="6147"/>
                  </a:lnTo>
                  <a:lnTo>
                    <a:pt x="0" y="32230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 descr=""/>
            <p:cNvSpPr/>
            <p:nvPr/>
          </p:nvSpPr>
          <p:spPr>
            <a:xfrm>
              <a:off x="5074617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15" y="0"/>
                  </a:moveTo>
                  <a:lnTo>
                    <a:pt x="0" y="0"/>
                  </a:lnTo>
                  <a:lnTo>
                    <a:pt x="0" y="6149"/>
                  </a:lnTo>
                  <a:lnTo>
                    <a:pt x="547615" y="322296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E0E1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 descr=""/>
            <p:cNvSpPr/>
            <p:nvPr/>
          </p:nvSpPr>
          <p:spPr>
            <a:xfrm>
              <a:off x="5074619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15" y="0"/>
                  </a:moveTo>
                  <a:lnTo>
                    <a:pt x="547615" y="322300"/>
                  </a:lnTo>
                  <a:lnTo>
                    <a:pt x="0" y="6147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 descr=""/>
            <p:cNvSpPr/>
            <p:nvPr/>
          </p:nvSpPr>
          <p:spPr>
            <a:xfrm>
              <a:off x="5622234" y="18843019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15" y="0"/>
                  </a:moveTo>
                  <a:lnTo>
                    <a:pt x="0" y="0"/>
                  </a:lnTo>
                  <a:lnTo>
                    <a:pt x="0" y="322296"/>
                  </a:lnTo>
                  <a:lnTo>
                    <a:pt x="547615" y="6149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 descr=""/>
            <p:cNvSpPr/>
            <p:nvPr/>
          </p:nvSpPr>
          <p:spPr>
            <a:xfrm>
              <a:off x="5622235" y="18843014"/>
              <a:ext cx="548005" cy="322580"/>
            </a:xfrm>
            <a:custGeom>
              <a:avLst/>
              <a:gdLst/>
              <a:ahLst/>
              <a:cxnLst/>
              <a:rect l="l" t="t" r="r" b="b"/>
              <a:pathLst>
                <a:path w="548004" h="322580">
                  <a:moveTo>
                    <a:pt x="547621" y="0"/>
                  </a:moveTo>
                  <a:lnTo>
                    <a:pt x="547621" y="6147"/>
                  </a:lnTo>
                  <a:lnTo>
                    <a:pt x="0" y="322300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 descr=""/>
            <p:cNvSpPr/>
            <p:nvPr/>
          </p:nvSpPr>
          <p:spPr>
            <a:xfrm>
              <a:off x="5622232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0"/>
                  </a:moveTo>
                  <a:lnTo>
                    <a:pt x="0" y="316152"/>
                  </a:lnTo>
                  <a:lnTo>
                    <a:pt x="547621" y="632323"/>
                  </a:lnTo>
                  <a:lnTo>
                    <a:pt x="1095242" y="316152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 descr=""/>
            <p:cNvSpPr/>
            <p:nvPr/>
          </p:nvSpPr>
          <p:spPr>
            <a:xfrm>
              <a:off x="5622232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632323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42" y="316152"/>
                  </a:lnTo>
                  <a:lnTo>
                    <a:pt x="547621" y="632323"/>
                  </a:lnTo>
                  <a:close/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 descr=""/>
            <p:cNvSpPr/>
            <p:nvPr/>
          </p:nvSpPr>
          <p:spPr>
            <a:xfrm>
              <a:off x="5622234" y="18843019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536991" y="0"/>
                  </a:moveTo>
                  <a:lnTo>
                    <a:pt x="0" y="0"/>
                  </a:lnTo>
                  <a:lnTo>
                    <a:pt x="0" y="322308"/>
                  </a:lnTo>
                  <a:lnTo>
                    <a:pt x="547615" y="638461"/>
                  </a:lnTo>
                  <a:lnTo>
                    <a:pt x="547615" y="6137"/>
                  </a:lnTo>
                  <a:lnTo>
                    <a:pt x="536991" y="0"/>
                  </a:lnTo>
                  <a:close/>
                </a:path>
              </a:pathLst>
            </a:custGeom>
            <a:solidFill>
              <a:srgbClr val="CFD1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 descr=""/>
            <p:cNvSpPr/>
            <p:nvPr/>
          </p:nvSpPr>
          <p:spPr>
            <a:xfrm>
              <a:off x="5622232" y="18843014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547621" y="6142"/>
                  </a:moveTo>
                  <a:lnTo>
                    <a:pt x="547621" y="638465"/>
                  </a:lnTo>
                  <a:lnTo>
                    <a:pt x="0" y="322312"/>
                  </a:lnTo>
                  <a:lnTo>
                    <a:pt x="0" y="0"/>
                  </a:lnTo>
                </a:path>
                <a:path w="548004" h="638809">
                  <a:moveTo>
                    <a:pt x="536982" y="0"/>
                  </a:moveTo>
                  <a:lnTo>
                    <a:pt x="547621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 descr=""/>
            <p:cNvSpPr/>
            <p:nvPr/>
          </p:nvSpPr>
          <p:spPr>
            <a:xfrm>
              <a:off x="6169850" y="18843019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547621" y="0"/>
                  </a:moveTo>
                  <a:lnTo>
                    <a:pt x="10629" y="0"/>
                  </a:lnTo>
                  <a:lnTo>
                    <a:pt x="0" y="6137"/>
                  </a:lnTo>
                  <a:lnTo>
                    <a:pt x="0" y="638461"/>
                  </a:lnTo>
                  <a:lnTo>
                    <a:pt x="547621" y="322308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DDDE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 descr=""/>
            <p:cNvSpPr/>
            <p:nvPr/>
          </p:nvSpPr>
          <p:spPr>
            <a:xfrm>
              <a:off x="6169853" y="18843014"/>
              <a:ext cx="548005" cy="638810"/>
            </a:xfrm>
            <a:custGeom>
              <a:avLst/>
              <a:gdLst/>
              <a:ahLst/>
              <a:cxnLst/>
              <a:rect l="l" t="t" r="r" b="b"/>
              <a:pathLst>
                <a:path w="548004" h="638809">
                  <a:moveTo>
                    <a:pt x="0" y="6142"/>
                  </a:moveTo>
                  <a:lnTo>
                    <a:pt x="10638" y="0"/>
                  </a:lnTo>
                </a:path>
                <a:path w="548004" h="638809">
                  <a:moveTo>
                    <a:pt x="547621" y="0"/>
                  </a:moveTo>
                  <a:lnTo>
                    <a:pt x="547621" y="322312"/>
                  </a:lnTo>
                  <a:lnTo>
                    <a:pt x="0" y="638465"/>
                  </a:lnTo>
                  <a:lnTo>
                    <a:pt x="0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 descr=""/>
            <p:cNvSpPr/>
            <p:nvPr/>
          </p:nvSpPr>
          <p:spPr>
            <a:xfrm>
              <a:off x="6159224" y="18843019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21253" y="0"/>
                  </a:moveTo>
                  <a:lnTo>
                    <a:pt x="0" y="0"/>
                  </a:lnTo>
                  <a:lnTo>
                    <a:pt x="10629" y="6137"/>
                  </a:lnTo>
                  <a:lnTo>
                    <a:pt x="21253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 descr=""/>
            <p:cNvSpPr/>
            <p:nvPr/>
          </p:nvSpPr>
          <p:spPr>
            <a:xfrm>
              <a:off x="6159215" y="18843014"/>
              <a:ext cx="21590" cy="6350"/>
            </a:xfrm>
            <a:custGeom>
              <a:avLst/>
              <a:gdLst/>
              <a:ahLst/>
              <a:cxnLst/>
              <a:rect l="l" t="t" r="r" b="b"/>
              <a:pathLst>
                <a:path w="21589" h="6350">
                  <a:moveTo>
                    <a:pt x="10638" y="6142"/>
                  </a:moveTo>
                  <a:lnTo>
                    <a:pt x="0" y="0"/>
                  </a:lnTo>
                </a:path>
                <a:path w="21589" h="6350">
                  <a:moveTo>
                    <a:pt x="21276" y="0"/>
                  </a:moveTo>
                  <a:lnTo>
                    <a:pt x="10638" y="6142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 descr=""/>
            <p:cNvSpPr/>
            <p:nvPr/>
          </p:nvSpPr>
          <p:spPr>
            <a:xfrm>
              <a:off x="5622232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0"/>
                  </a:moveTo>
                  <a:lnTo>
                    <a:pt x="0" y="316152"/>
                  </a:lnTo>
                  <a:lnTo>
                    <a:pt x="547621" y="632323"/>
                  </a:lnTo>
                  <a:lnTo>
                    <a:pt x="1095242" y="316152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 descr=""/>
            <p:cNvSpPr/>
            <p:nvPr/>
          </p:nvSpPr>
          <p:spPr>
            <a:xfrm>
              <a:off x="5622232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632323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42" y="316152"/>
                  </a:lnTo>
                  <a:lnTo>
                    <a:pt x="547621" y="632323"/>
                  </a:lnTo>
                  <a:close/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1" name="object 161" descr=""/>
            <p:cNvSpPr/>
            <p:nvPr/>
          </p:nvSpPr>
          <p:spPr>
            <a:xfrm>
              <a:off x="6169852" y="19165322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547621" y="0"/>
                  </a:moveTo>
                  <a:lnTo>
                    <a:pt x="0" y="316152"/>
                  </a:lnTo>
                  <a:lnTo>
                    <a:pt x="492678" y="600601"/>
                  </a:lnTo>
                  <a:lnTo>
                    <a:pt x="602564" y="600601"/>
                  </a:lnTo>
                  <a:lnTo>
                    <a:pt x="1095236" y="316152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2" name="object 162" descr=""/>
            <p:cNvSpPr/>
            <p:nvPr/>
          </p:nvSpPr>
          <p:spPr>
            <a:xfrm>
              <a:off x="6169850" y="19165325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492674" y="600599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42" y="316152"/>
                  </a:lnTo>
                  <a:lnTo>
                    <a:pt x="602568" y="600599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3" name="object 163" descr=""/>
            <p:cNvSpPr/>
            <p:nvPr/>
          </p:nvSpPr>
          <p:spPr>
            <a:xfrm>
              <a:off x="5074617" y="19165322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547615" y="0"/>
                  </a:moveTo>
                  <a:lnTo>
                    <a:pt x="0" y="316152"/>
                  </a:lnTo>
                  <a:lnTo>
                    <a:pt x="492672" y="600601"/>
                  </a:lnTo>
                  <a:lnTo>
                    <a:pt x="602558" y="600601"/>
                  </a:lnTo>
                  <a:lnTo>
                    <a:pt x="1095236" y="316152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 descr=""/>
            <p:cNvSpPr/>
            <p:nvPr/>
          </p:nvSpPr>
          <p:spPr>
            <a:xfrm>
              <a:off x="5074619" y="19165325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492668" y="600599"/>
                  </a:moveTo>
                  <a:lnTo>
                    <a:pt x="0" y="316152"/>
                  </a:lnTo>
                  <a:lnTo>
                    <a:pt x="547615" y="0"/>
                  </a:lnTo>
                  <a:lnTo>
                    <a:pt x="1095236" y="316152"/>
                  </a:lnTo>
                  <a:lnTo>
                    <a:pt x="602562" y="600599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 descr=""/>
            <p:cNvSpPr/>
            <p:nvPr/>
          </p:nvSpPr>
          <p:spPr>
            <a:xfrm>
              <a:off x="3431761" y="19165312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4" h="600709">
                  <a:moveTo>
                    <a:pt x="0" y="0"/>
                  </a:moveTo>
                  <a:lnTo>
                    <a:pt x="0" y="600613"/>
                  </a:lnTo>
                  <a:lnTo>
                    <a:pt x="547615" y="600613"/>
                  </a:lnTo>
                  <a:lnTo>
                    <a:pt x="547615" y="316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808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 descr=""/>
            <p:cNvSpPr/>
            <p:nvPr/>
          </p:nvSpPr>
          <p:spPr>
            <a:xfrm>
              <a:off x="3431760" y="19165314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4" h="600709">
                  <a:moveTo>
                    <a:pt x="547621" y="316170"/>
                  </a:moveTo>
                  <a:lnTo>
                    <a:pt x="547621" y="600610"/>
                  </a:lnTo>
                </a:path>
                <a:path w="548004" h="600709">
                  <a:moveTo>
                    <a:pt x="0" y="600610"/>
                  </a:moveTo>
                  <a:lnTo>
                    <a:pt x="0" y="0"/>
                  </a:lnTo>
                  <a:lnTo>
                    <a:pt x="547621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 descr=""/>
            <p:cNvSpPr/>
            <p:nvPr/>
          </p:nvSpPr>
          <p:spPr>
            <a:xfrm>
              <a:off x="3979378" y="19165309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4" h="600709">
                  <a:moveTo>
                    <a:pt x="547621" y="0"/>
                  </a:moveTo>
                  <a:lnTo>
                    <a:pt x="0" y="316176"/>
                  </a:lnTo>
                  <a:lnTo>
                    <a:pt x="0" y="600619"/>
                  </a:lnTo>
                  <a:lnTo>
                    <a:pt x="547621" y="600619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8C8F9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 descr=""/>
            <p:cNvSpPr/>
            <p:nvPr/>
          </p:nvSpPr>
          <p:spPr>
            <a:xfrm>
              <a:off x="3979381" y="19165314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4" h="600709">
                  <a:moveTo>
                    <a:pt x="0" y="316170"/>
                  </a:moveTo>
                  <a:lnTo>
                    <a:pt x="547621" y="0"/>
                  </a:lnTo>
                  <a:lnTo>
                    <a:pt x="547621" y="600610"/>
                  </a:lnTo>
                </a:path>
                <a:path w="548004" h="600709">
                  <a:moveTo>
                    <a:pt x="0" y="600610"/>
                  </a:moveTo>
                  <a:lnTo>
                    <a:pt x="0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 descr=""/>
            <p:cNvSpPr/>
            <p:nvPr/>
          </p:nvSpPr>
          <p:spPr>
            <a:xfrm>
              <a:off x="3431759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0"/>
                  </a:moveTo>
                  <a:lnTo>
                    <a:pt x="0" y="316152"/>
                  </a:lnTo>
                  <a:lnTo>
                    <a:pt x="547621" y="632323"/>
                  </a:lnTo>
                  <a:lnTo>
                    <a:pt x="1095242" y="316152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A6A8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 descr=""/>
            <p:cNvSpPr/>
            <p:nvPr/>
          </p:nvSpPr>
          <p:spPr>
            <a:xfrm>
              <a:off x="3431759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632323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42" y="316152"/>
                  </a:lnTo>
                  <a:lnTo>
                    <a:pt x="547621" y="632323"/>
                  </a:lnTo>
                  <a:close/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 descr=""/>
            <p:cNvSpPr/>
            <p:nvPr/>
          </p:nvSpPr>
          <p:spPr>
            <a:xfrm>
              <a:off x="3979378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0"/>
                  </a:moveTo>
                  <a:lnTo>
                    <a:pt x="0" y="284449"/>
                  </a:lnTo>
                  <a:lnTo>
                    <a:pt x="492678" y="2844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E1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 descr=""/>
            <p:cNvSpPr/>
            <p:nvPr/>
          </p:nvSpPr>
          <p:spPr>
            <a:xfrm>
              <a:off x="3979378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284446"/>
                  </a:moveTo>
                  <a:lnTo>
                    <a:pt x="0" y="0"/>
                  </a:lnTo>
                  <a:lnTo>
                    <a:pt x="492674" y="28444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 descr=""/>
            <p:cNvSpPr/>
            <p:nvPr/>
          </p:nvSpPr>
          <p:spPr>
            <a:xfrm>
              <a:off x="4581943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492672" y="0"/>
                  </a:moveTo>
                  <a:lnTo>
                    <a:pt x="0" y="284449"/>
                  </a:lnTo>
                  <a:lnTo>
                    <a:pt x="492672" y="284449"/>
                  </a:lnTo>
                  <a:lnTo>
                    <a:pt x="492672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 descr=""/>
            <p:cNvSpPr/>
            <p:nvPr/>
          </p:nvSpPr>
          <p:spPr>
            <a:xfrm>
              <a:off x="4581946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284446"/>
                  </a:moveTo>
                  <a:lnTo>
                    <a:pt x="492674" y="0"/>
                  </a:lnTo>
                  <a:lnTo>
                    <a:pt x="492674" y="28444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 descr=""/>
            <p:cNvSpPr/>
            <p:nvPr/>
          </p:nvSpPr>
          <p:spPr>
            <a:xfrm>
              <a:off x="3979378" y="19165322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547621" y="0"/>
                  </a:moveTo>
                  <a:lnTo>
                    <a:pt x="0" y="316152"/>
                  </a:lnTo>
                  <a:lnTo>
                    <a:pt x="492678" y="600601"/>
                  </a:lnTo>
                  <a:lnTo>
                    <a:pt x="602564" y="600601"/>
                  </a:lnTo>
                  <a:lnTo>
                    <a:pt x="1095236" y="316152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FEFEF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 descr=""/>
            <p:cNvSpPr/>
            <p:nvPr/>
          </p:nvSpPr>
          <p:spPr>
            <a:xfrm>
              <a:off x="3979378" y="19165325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492674" y="600599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42" y="316152"/>
                  </a:lnTo>
                  <a:lnTo>
                    <a:pt x="602568" y="600599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7" name="object 177" descr=""/>
            <p:cNvSpPr/>
            <p:nvPr/>
          </p:nvSpPr>
          <p:spPr>
            <a:xfrm>
              <a:off x="2884144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0"/>
                  </a:moveTo>
                  <a:lnTo>
                    <a:pt x="0" y="284449"/>
                  </a:lnTo>
                  <a:lnTo>
                    <a:pt x="492672" y="2844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7A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8" name="object 178" descr=""/>
            <p:cNvSpPr/>
            <p:nvPr/>
          </p:nvSpPr>
          <p:spPr>
            <a:xfrm>
              <a:off x="2884141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284446"/>
                  </a:moveTo>
                  <a:lnTo>
                    <a:pt x="0" y="0"/>
                  </a:lnTo>
                  <a:lnTo>
                    <a:pt x="492674" y="28444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 descr=""/>
            <p:cNvSpPr/>
            <p:nvPr/>
          </p:nvSpPr>
          <p:spPr>
            <a:xfrm>
              <a:off x="3486704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492672" y="0"/>
                  </a:moveTo>
                  <a:lnTo>
                    <a:pt x="0" y="284449"/>
                  </a:lnTo>
                  <a:lnTo>
                    <a:pt x="492672" y="284449"/>
                  </a:lnTo>
                  <a:lnTo>
                    <a:pt x="492672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 descr=""/>
            <p:cNvSpPr/>
            <p:nvPr/>
          </p:nvSpPr>
          <p:spPr>
            <a:xfrm>
              <a:off x="3486709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284446"/>
                  </a:moveTo>
                  <a:lnTo>
                    <a:pt x="492674" y="0"/>
                  </a:lnTo>
                  <a:lnTo>
                    <a:pt x="492674" y="28444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 descr=""/>
            <p:cNvSpPr/>
            <p:nvPr/>
          </p:nvSpPr>
          <p:spPr>
            <a:xfrm>
              <a:off x="2884144" y="19165322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547615" y="0"/>
                  </a:moveTo>
                  <a:lnTo>
                    <a:pt x="0" y="316152"/>
                  </a:lnTo>
                  <a:lnTo>
                    <a:pt x="492672" y="600601"/>
                  </a:lnTo>
                  <a:lnTo>
                    <a:pt x="602558" y="600601"/>
                  </a:lnTo>
                  <a:lnTo>
                    <a:pt x="1095236" y="316152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95979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 descr=""/>
            <p:cNvSpPr/>
            <p:nvPr/>
          </p:nvSpPr>
          <p:spPr>
            <a:xfrm>
              <a:off x="2884141" y="19165325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492674" y="600599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42" y="316152"/>
                  </a:lnTo>
                  <a:lnTo>
                    <a:pt x="602568" y="600599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 descr=""/>
            <p:cNvSpPr/>
            <p:nvPr/>
          </p:nvSpPr>
          <p:spPr>
            <a:xfrm>
              <a:off x="3486689" y="19481484"/>
              <a:ext cx="985519" cy="284480"/>
            </a:xfrm>
            <a:custGeom>
              <a:avLst/>
              <a:gdLst/>
              <a:ahLst/>
              <a:cxnLst/>
              <a:rect l="l" t="t" r="r" b="b"/>
              <a:pathLst>
                <a:path w="985520" h="284480">
                  <a:moveTo>
                    <a:pt x="492690" y="0"/>
                  </a:moveTo>
                  <a:lnTo>
                    <a:pt x="0" y="284443"/>
                  </a:lnTo>
                  <a:lnTo>
                    <a:pt x="985380" y="284443"/>
                  </a:lnTo>
                  <a:lnTo>
                    <a:pt x="492690" y="0"/>
                  </a:lnTo>
                  <a:close/>
                </a:path>
              </a:pathLst>
            </a:custGeom>
            <a:solidFill>
              <a:srgbClr val="A9ACA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 descr=""/>
            <p:cNvSpPr/>
            <p:nvPr/>
          </p:nvSpPr>
          <p:spPr>
            <a:xfrm>
              <a:off x="3486695" y="19481487"/>
              <a:ext cx="985519" cy="284480"/>
            </a:xfrm>
            <a:custGeom>
              <a:avLst/>
              <a:gdLst/>
              <a:ahLst/>
              <a:cxnLst/>
              <a:rect l="l" t="t" r="r" b="b"/>
              <a:pathLst>
                <a:path w="985520" h="284480">
                  <a:moveTo>
                    <a:pt x="0" y="284437"/>
                  </a:moveTo>
                  <a:lnTo>
                    <a:pt x="492685" y="0"/>
                  </a:lnTo>
                  <a:lnTo>
                    <a:pt x="985371" y="284437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 descr=""/>
            <p:cNvSpPr/>
            <p:nvPr/>
          </p:nvSpPr>
          <p:spPr>
            <a:xfrm>
              <a:off x="1241287" y="19165312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5" h="600709">
                  <a:moveTo>
                    <a:pt x="0" y="0"/>
                  </a:moveTo>
                  <a:lnTo>
                    <a:pt x="0" y="600613"/>
                  </a:lnTo>
                  <a:lnTo>
                    <a:pt x="547621" y="600613"/>
                  </a:lnTo>
                  <a:lnTo>
                    <a:pt x="547621" y="316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9A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 descr=""/>
            <p:cNvSpPr/>
            <p:nvPr/>
          </p:nvSpPr>
          <p:spPr>
            <a:xfrm>
              <a:off x="1241286" y="19165314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5" h="600709">
                  <a:moveTo>
                    <a:pt x="547621" y="316170"/>
                  </a:moveTo>
                  <a:lnTo>
                    <a:pt x="547621" y="600610"/>
                  </a:lnTo>
                </a:path>
                <a:path w="548005" h="600709">
                  <a:moveTo>
                    <a:pt x="0" y="600610"/>
                  </a:moveTo>
                  <a:lnTo>
                    <a:pt x="0" y="0"/>
                  </a:lnTo>
                  <a:lnTo>
                    <a:pt x="547621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 descr=""/>
            <p:cNvSpPr/>
            <p:nvPr/>
          </p:nvSpPr>
          <p:spPr>
            <a:xfrm>
              <a:off x="1788910" y="19165309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5" h="600709">
                  <a:moveTo>
                    <a:pt x="547615" y="0"/>
                  </a:moveTo>
                  <a:lnTo>
                    <a:pt x="0" y="316176"/>
                  </a:lnTo>
                  <a:lnTo>
                    <a:pt x="0" y="600619"/>
                  </a:lnTo>
                  <a:lnTo>
                    <a:pt x="547615" y="600619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A0A2A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 descr=""/>
            <p:cNvSpPr/>
            <p:nvPr/>
          </p:nvSpPr>
          <p:spPr>
            <a:xfrm>
              <a:off x="1788907" y="19165314"/>
              <a:ext cx="548005" cy="600710"/>
            </a:xfrm>
            <a:custGeom>
              <a:avLst/>
              <a:gdLst/>
              <a:ahLst/>
              <a:cxnLst/>
              <a:rect l="l" t="t" r="r" b="b"/>
              <a:pathLst>
                <a:path w="548005" h="600709">
                  <a:moveTo>
                    <a:pt x="0" y="316170"/>
                  </a:moveTo>
                  <a:lnTo>
                    <a:pt x="547615" y="0"/>
                  </a:lnTo>
                  <a:lnTo>
                    <a:pt x="547615" y="600610"/>
                  </a:lnTo>
                </a:path>
                <a:path w="548005" h="600709">
                  <a:moveTo>
                    <a:pt x="0" y="600610"/>
                  </a:moveTo>
                  <a:lnTo>
                    <a:pt x="0" y="31617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 descr=""/>
            <p:cNvSpPr/>
            <p:nvPr/>
          </p:nvSpPr>
          <p:spPr>
            <a:xfrm>
              <a:off x="1241286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0"/>
                  </a:moveTo>
                  <a:lnTo>
                    <a:pt x="0" y="316152"/>
                  </a:lnTo>
                  <a:lnTo>
                    <a:pt x="547621" y="632323"/>
                  </a:lnTo>
                  <a:lnTo>
                    <a:pt x="1095236" y="316152"/>
                  </a:lnTo>
                  <a:lnTo>
                    <a:pt x="547621" y="0"/>
                  </a:lnTo>
                  <a:close/>
                </a:path>
              </a:pathLst>
            </a:custGeom>
            <a:solidFill>
              <a:srgbClr val="B2B4B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 descr=""/>
            <p:cNvSpPr/>
            <p:nvPr/>
          </p:nvSpPr>
          <p:spPr>
            <a:xfrm>
              <a:off x="1241286" y="18849161"/>
              <a:ext cx="1095375" cy="632460"/>
            </a:xfrm>
            <a:custGeom>
              <a:avLst/>
              <a:gdLst/>
              <a:ahLst/>
              <a:cxnLst/>
              <a:rect l="l" t="t" r="r" b="b"/>
              <a:pathLst>
                <a:path w="1095375" h="632459">
                  <a:moveTo>
                    <a:pt x="547621" y="632323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36" y="316152"/>
                  </a:lnTo>
                  <a:lnTo>
                    <a:pt x="547621" y="632323"/>
                  </a:lnTo>
                  <a:close/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 descr=""/>
            <p:cNvSpPr/>
            <p:nvPr/>
          </p:nvSpPr>
          <p:spPr>
            <a:xfrm>
              <a:off x="1788910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0"/>
                  </a:moveTo>
                  <a:lnTo>
                    <a:pt x="0" y="284449"/>
                  </a:lnTo>
                  <a:lnTo>
                    <a:pt x="492672" y="2844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8F9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 descr=""/>
            <p:cNvSpPr/>
            <p:nvPr/>
          </p:nvSpPr>
          <p:spPr>
            <a:xfrm>
              <a:off x="1788910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284446"/>
                  </a:moveTo>
                  <a:lnTo>
                    <a:pt x="0" y="0"/>
                  </a:lnTo>
                  <a:lnTo>
                    <a:pt x="492668" y="28444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 descr=""/>
            <p:cNvSpPr/>
            <p:nvPr/>
          </p:nvSpPr>
          <p:spPr>
            <a:xfrm>
              <a:off x="2391469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492672" y="0"/>
                  </a:moveTo>
                  <a:lnTo>
                    <a:pt x="0" y="284449"/>
                  </a:lnTo>
                  <a:lnTo>
                    <a:pt x="492672" y="284449"/>
                  </a:lnTo>
                  <a:lnTo>
                    <a:pt x="492672" y="0"/>
                  </a:lnTo>
                  <a:close/>
                </a:path>
              </a:pathLst>
            </a:custGeom>
            <a:solidFill>
              <a:srgbClr val="9496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 descr=""/>
            <p:cNvSpPr/>
            <p:nvPr/>
          </p:nvSpPr>
          <p:spPr>
            <a:xfrm>
              <a:off x="2391473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284446"/>
                  </a:moveTo>
                  <a:lnTo>
                    <a:pt x="492674" y="0"/>
                  </a:lnTo>
                  <a:lnTo>
                    <a:pt x="492674" y="28444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 descr=""/>
            <p:cNvSpPr/>
            <p:nvPr/>
          </p:nvSpPr>
          <p:spPr>
            <a:xfrm>
              <a:off x="1788910" y="19165322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547615" y="0"/>
                  </a:moveTo>
                  <a:lnTo>
                    <a:pt x="0" y="316152"/>
                  </a:lnTo>
                  <a:lnTo>
                    <a:pt x="492672" y="600601"/>
                  </a:lnTo>
                  <a:lnTo>
                    <a:pt x="602558" y="600601"/>
                  </a:lnTo>
                  <a:lnTo>
                    <a:pt x="1095236" y="316152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A2A4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 descr=""/>
            <p:cNvSpPr/>
            <p:nvPr/>
          </p:nvSpPr>
          <p:spPr>
            <a:xfrm>
              <a:off x="1788910" y="19165325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492668" y="600599"/>
                  </a:moveTo>
                  <a:lnTo>
                    <a:pt x="0" y="316152"/>
                  </a:lnTo>
                  <a:lnTo>
                    <a:pt x="547615" y="0"/>
                  </a:lnTo>
                  <a:lnTo>
                    <a:pt x="1095236" y="316152"/>
                  </a:lnTo>
                  <a:lnTo>
                    <a:pt x="602562" y="600599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 descr=""/>
            <p:cNvSpPr/>
            <p:nvPr/>
          </p:nvSpPr>
          <p:spPr>
            <a:xfrm>
              <a:off x="693670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59" h="284480">
                  <a:moveTo>
                    <a:pt x="0" y="0"/>
                  </a:moveTo>
                  <a:lnTo>
                    <a:pt x="0" y="284449"/>
                  </a:lnTo>
                  <a:lnTo>
                    <a:pt x="492672" y="2844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C0C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 descr=""/>
            <p:cNvSpPr/>
            <p:nvPr/>
          </p:nvSpPr>
          <p:spPr>
            <a:xfrm>
              <a:off x="693668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59" h="284480">
                  <a:moveTo>
                    <a:pt x="0" y="284446"/>
                  </a:moveTo>
                  <a:lnTo>
                    <a:pt x="0" y="0"/>
                  </a:lnTo>
                  <a:lnTo>
                    <a:pt x="492674" y="28444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 descr=""/>
            <p:cNvSpPr/>
            <p:nvPr/>
          </p:nvSpPr>
          <p:spPr>
            <a:xfrm>
              <a:off x="1296230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492678" y="0"/>
                  </a:moveTo>
                  <a:lnTo>
                    <a:pt x="0" y="284449"/>
                  </a:lnTo>
                  <a:lnTo>
                    <a:pt x="492678" y="284449"/>
                  </a:lnTo>
                  <a:lnTo>
                    <a:pt x="492678" y="0"/>
                  </a:lnTo>
                  <a:close/>
                </a:path>
              </a:pathLst>
            </a:custGeom>
            <a:solidFill>
              <a:srgbClr val="C9CB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 descr=""/>
            <p:cNvSpPr/>
            <p:nvPr/>
          </p:nvSpPr>
          <p:spPr>
            <a:xfrm>
              <a:off x="1296236" y="19481477"/>
              <a:ext cx="492759" cy="284480"/>
            </a:xfrm>
            <a:custGeom>
              <a:avLst/>
              <a:gdLst/>
              <a:ahLst/>
              <a:cxnLst/>
              <a:rect l="l" t="t" r="r" b="b"/>
              <a:pathLst>
                <a:path w="492760" h="284480">
                  <a:moveTo>
                    <a:pt x="0" y="284446"/>
                  </a:moveTo>
                  <a:lnTo>
                    <a:pt x="492674" y="0"/>
                  </a:lnTo>
                  <a:lnTo>
                    <a:pt x="492674" y="28444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 descr=""/>
            <p:cNvSpPr/>
            <p:nvPr/>
          </p:nvSpPr>
          <p:spPr>
            <a:xfrm>
              <a:off x="693670" y="19165322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547615" y="0"/>
                  </a:moveTo>
                  <a:lnTo>
                    <a:pt x="0" y="316152"/>
                  </a:lnTo>
                  <a:lnTo>
                    <a:pt x="492672" y="600601"/>
                  </a:lnTo>
                  <a:lnTo>
                    <a:pt x="602558" y="600601"/>
                  </a:lnTo>
                  <a:lnTo>
                    <a:pt x="1095242" y="316152"/>
                  </a:lnTo>
                  <a:lnTo>
                    <a:pt x="547615" y="0"/>
                  </a:lnTo>
                  <a:close/>
                </a:path>
              </a:pathLst>
            </a:custGeom>
            <a:solidFill>
              <a:srgbClr val="E5E6E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 descr=""/>
            <p:cNvSpPr/>
            <p:nvPr/>
          </p:nvSpPr>
          <p:spPr>
            <a:xfrm>
              <a:off x="693668" y="19165325"/>
              <a:ext cx="1095375" cy="600710"/>
            </a:xfrm>
            <a:custGeom>
              <a:avLst/>
              <a:gdLst/>
              <a:ahLst/>
              <a:cxnLst/>
              <a:rect l="l" t="t" r="r" b="b"/>
              <a:pathLst>
                <a:path w="1095375" h="600709">
                  <a:moveTo>
                    <a:pt x="492674" y="600599"/>
                  </a:moveTo>
                  <a:lnTo>
                    <a:pt x="0" y="316152"/>
                  </a:lnTo>
                  <a:lnTo>
                    <a:pt x="547621" y="0"/>
                  </a:lnTo>
                  <a:lnTo>
                    <a:pt x="1095242" y="316152"/>
                  </a:lnTo>
                  <a:lnTo>
                    <a:pt x="602568" y="600599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 descr=""/>
            <p:cNvSpPr/>
            <p:nvPr/>
          </p:nvSpPr>
          <p:spPr>
            <a:xfrm>
              <a:off x="1296216" y="19481484"/>
              <a:ext cx="985519" cy="284480"/>
            </a:xfrm>
            <a:custGeom>
              <a:avLst/>
              <a:gdLst/>
              <a:ahLst/>
              <a:cxnLst/>
              <a:rect l="l" t="t" r="r" b="b"/>
              <a:pathLst>
                <a:path w="985519" h="284480">
                  <a:moveTo>
                    <a:pt x="492696" y="0"/>
                  </a:moveTo>
                  <a:lnTo>
                    <a:pt x="0" y="284443"/>
                  </a:lnTo>
                  <a:lnTo>
                    <a:pt x="985380" y="284443"/>
                  </a:lnTo>
                  <a:lnTo>
                    <a:pt x="492696" y="0"/>
                  </a:lnTo>
                  <a:close/>
                </a:path>
              </a:pathLst>
            </a:custGeom>
            <a:solidFill>
              <a:srgbClr val="C8CA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 descr=""/>
            <p:cNvSpPr/>
            <p:nvPr/>
          </p:nvSpPr>
          <p:spPr>
            <a:xfrm>
              <a:off x="1296221" y="19481487"/>
              <a:ext cx="985519" cy="284480"/>
            </a:xfrm>
            <a:custGeom>
              <a:avLst/>
              <a:gdLst/>
              <a:ahLst/>
              <a:cxnLst/>
              <a:rect l="l" t="t" r="r" b="b"/>
              <a:pathLst>
                <a:path w="985519" h="284480">
                  <a:moveTo>
                    <a:pt x="0" y="284437"/>
                  </a:moveTo>
                  <a:lnTo>
                    <a:pt x="492685" y="0"/>
                  </a:lnTo>
                  <a:lnTo>
                    <a:pt x="985365" y="284437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 descr=""/>
            <p:cNvSpPr/>
            <p:nvPr/>
          </p:nvSpPr>
          <p:spPr>
            <a:xfrm>
              <a:off x="347766" y="19481487"/>
              <a:ext cx="838835" cy="284480"/>
            </a:xfrm>
            <a:custGeom>
              <a:avLst/>
              <a:gdLst/>
              <a:ahLst/>
              <a:cxnLst/>
              <a:rect l="l" t="t" r="r" b="b"/>
              <a:pathLst>
                <a:path w="838835" h="284480">
                  <a:moveTo>
                    <a:pt x="345905" y="0"/>
                  </a:moveTo>
                  <a:lnTo>
                    <a:pt x="0" y="199711"/>
                  </a:lnTo>
                  <a:lnTo>
                    <a:pt x="0" y="284443"/>
                  </a:lnTo>
                  <a:lnTo>
                    <a:pt x="838560" y="284443"/>
                  </a:lnTo>
                  <a:lnTo>
                    <a:pt x="345905" y="0"/>
                  </a:lnTo>
                  <a:close/>
                </a:path>
              </a:pathLst>
            </a:custGeom>
            <a:solidFill>
              <a:srgbClr val="B5B7B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 descr=""/>
            <p:cNvSpPr/>
            <p:nvPr/>
          </p:nvSpPr>
          <p:spPr>
            <a:xfrm>
              <a:off x="347766" y="19481487"/>
              <a:ext cx="838835" cy="284480"/>
            </a:xfrm>
            <a:custGeom>
              <a:avLst/>
              <a:gdLst/>
              <a:ahLst/>
              <a:cxnLst/>
              <a:rect l="l" t="t" r="r" b="b"/>
              <a:pathLst>
                <a:path w="838835" h="284480">
                  <a:moveTo>
                    <a:pt x="0" y="199714"/>
                  </a:moveTo>
                  <a:lnTo>
                    <a:pt x="345904" y="0"/>
                  </a:lnTo>
                  <a:lnTo>
                    <a:pt x="838552" y="284437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 descr=""/>
            <p:cNvSpPr/>
            <p:nvPr/>
          </p:nvSpPr>
          <p:spPr>
            <a:xfrm>
              <a:off x="347766" y="19481476"/>
              <a:ext cx="346075" cy="284480"/>
            </a:xfrm>
            <a:custGeom>
              <a:avLst/>
              <a:gdLst/>
              <a:ahLst/>
              <a:cxnLst/>
              <a:rect l="l" t="t" r="r" b="b"/>
              <a:pathLst>
                <a:path w="346075" h="284480">
                  <a:moveTo>
                    <a:pt x="345905" y="0"/>
                  </a:moveTo>
                  <a:lnTo>
                    <a:pt x="0" y="199711"/>
                  </a:lnTo>
                  <a:lnTo>
                    <a:pt x="0" y="284449"/>
                  </a:lnTo>
                  <a:lnTo>
                    <a:pt x="345905" y="284449"/>
                  </a:lnTo>
                  <a:lnTo>
                    <a:pt x="345905" y="0"/>
                  </a:lnTo>
                  <a:close/>
                </a:path>
              </a:pathLst>
            </a:custGeom>
            <a:solidFill>
              <a:srgbClr val="C5C7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 descr=""/>
            <p:cNvSpPr/>
            <p:nvPr/>
          </p:nvSpPr>
          <p:spPr>
            <a:xfrm>
              <a:off x="347766" y="19481477"/>
              <a:ext cx="346075" cy="284480"/>
            </a:xfrm>
            <a:custGeom>
              <a:avLst/>
              <a:gdLst/>
              <a:ahLst/>
              <a:cxnLst/>
              <a:rect l="l" t="t" r="r" b="b"/>
              <a:pathLst>
                <a:path w="346075" h="284480">
                  <a:moveTo>
                    <a:pt x="0" y="199709"/>
                  </a:moveTo>
                  <a:lnTo>
                    <a:pt x="345901" y="0"/>
                  </a:lnTo>
                  <a:lnTo>
                    <a:pt x="345901" y="284446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 descr=""/>
            <p:cNvSpPr/>
            <p:nvPr/>
          </p:nvSpPr>
          <p:spPr>
            <a:xfrm>
              <a:off x="347766" y="19281784"/>
              <a:ext cx="346075" cy="399415"/>
            </a:xfrm>
            <a:custGeom>
              <a:avLst/>
              <a:gdLst/>
              <a:ahLst/>
              <a:cxnLst/>
              <a:rect l="l" t="t" r="r" b="b"/>
              <a:pathLst>
                <a:path w="346075" h="399415">
                  <a:moveTo>
                    <a:pt x="0" y="0"/>
                  </a:moveTo>
                  <a:lnTo>
                    <a:pt x="0" y="399404"/>
                  </a:lnTo>
                  <a:lnTo>
                    <a:pt x="345905" y="1997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E1E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 descr=""/>
            <p:cNvSpPr/>
            <p:nvPr/>
          </p:nvSpPr>
          <p:spPr>
            <a:xfrm>
              <a:off x="347766" y="19281781"/>
              <a:ext cx="346075" cy="399415"/>
            </a:xfrm>
            <a:custGeom>
              <a:avLst/>
              <a:gdLst/>
              <a:ahLst/>
              <a:cxnLst/>
              <a:rect l="l" t="t" r="r" b="b"/>
              <a:pathLst>
                <a:path w="346075" h="399415">
                  <a:moveTo>
                    <a:pt x="0" y="399407"/>
                  </a:moveTo>
                  <a:lnTo>
                    <a:pt x="345901" y="199709"/>
                  </a:lnTo>
                  <a:lnTo>
                    <a:pt x="0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 descr=""/>
            <p:cNvSpPr/>
            <p:nvPr/>
          </p:nvSpPr>
          <p:spPr>
            <a:xfrm>
              <a:off x="347766" y="18849150"/>
              <a:ext cx="346075" cy="832485"/>
            </a:xfrm>
            <a:custGeom>
              <a:avLst/>
              <a:gdLst/>
              <a:ahLst/>
              <a:cxnLst/>
              <a:rect l="l" t="t" r="r" b="b"/>
              <a:pathLst>
                <a:path w="346075" h="832484">
                  <a:moveTo>
                    <a:pt x="345905" y="0"/>
                  </a:moveTo>
                  <a:lnTo>
                    <a:pt x="0" y="199711"/>
                  </a:lnTo>
                  <a:lnTo>
                    <a:pt x="0" y="832052"/>
                  </a:lnTo>
                  <a:lnTo>
                    <a:pt x="345905" y="632340"/>
                  </a:lnTo>
                  <a:lnTo>
                    <a:pt x="345905" y="0"/>
                  </a:lnTo>
                  <a:close/>
                </a:path>
              </a:pathLst>
            </a:custGeom>
            <a:solidFill>
              <a:srgbClr val="D0D1D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 descr=""/>
            <p:cNvSpPr/>
            <p:nvPr/>
          </p:nvSpPr>
          <p:spPr>
            <a:xfrm>
              <a:off x="347766" y="18849150"/>
              <a:ext cx="346075" cy="832485"/>
            </a:xfrm>
            <a:custGeom>
              <a:avLst/>
              <a:gdLst/>
              <a:ahLst/>
              <a:cxnLst/>
              <a:rect l="l" t="t" r="r" b="b"/>
              <a:pathLst>
                <a:path w="346075" h="832484">
                  <a:moveTo>
                    <a:pt x="0" y="199709"/>
                  </a:moveTo>
                  <a:lnTo>
                    <a:pt x="345901" y="0"/>
                  </a:lnTo>
                  <a:lnTo>
                    <a:pt x="345901" y="632341"/>
                  </a:lnTo>
                  <a:lnTo>
                    <a:pt x="0" y="832054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 descr=""/>
            <p:cNvSpPr/>
            <p:nvPr/>
          </p:nvSpPr>
          <p:spPr>
            <a:xfrm>
              <a:off x="347766" y="18843019"/>
              <a:ext cx="346075" cy="206375"/>
            </a:xfrm>
            <a:custGeom>
              <a:avLst/>
              <a:gdLst/>
              <a:ahLst/>
              <a:cxnLst/>
              <a:rect l="l" t="t" r="r" b="b"/>
              <a:pathLst>
                <a:path w="346075" h="206375">
                  <a:moveTo>
                    <a:pt x="335258" y="0"/>
                  </a:moveTo>
                  <a:lnTo>
                    <a:pt x="0" y="0"/>
                  </a:lnTo>
                  <a:lnTo>
                    <a:pt x="0" y="205843"/>
                  </a:lnTo>
                  <a:lnTo>
                    <a:pt x="345905" y="6149"/>
                  </a:lnTo>
                  <a:lnTo>
                    <a:pt x="335258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4" name="object 214" descr=""/>
            <p:cNvSpPr/>
            <p:nvPr/>
          </p:nvSpPr>
          <p:spPr>
            <a:xfrm>
              <a:off x="347766" y="18843014"/>
              <a:ext cx="346075" cy="206375"/>
            </a:xfrm>
            <a:custGeom>
              <a:avLst/>
              <a:gdLst/>
              <a:ahLst/>
              <a:cxnLst/>
              <a:rect l="l" t="t" r="r" b="b"/>
              <a:pathLst>
                <a:path w="346075" h="206375">
                  <a:moveTo>
                    <a:pt x="0" y="205845"/>
                  </a:moveTo>
                  <a:lnTo>
                    <a:pt x="345901" y="6147"/>
                  </a:lnTo>
                  <a:lnTo>
                    <a:pt x="335253" y="0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5" name="object 215" descr=""/>
            <p:cNvSpPr/>
            <p:nvPr/>
          </p:nvSpPr>
          <p:spPr>
            <a:xfrm>
              <a:off x="347766" y="18843019"/>
              <a:ext cx="346075" cy="206375"/>
            </a:xfrm>
            <a:custGeom>
              <a:avLst/>
              <a:gdLst/>
              <a:ahLst/>
              <a:cxnLst/>
              <a:rect l="l" t="t" r="r" b="b"/>
              <a:pathLst>
                <a:path w="346075" h="206375">
                  <a:moveTo>
                    <a:pt x="345905" y="0"/>
                  </a:moveTo>
                  <a:lnTo>
                    <a:pt x="0" y="0"/>
                  </a:lnTo>
                  <a:lnTo>
                    <a:pt x="0" y="205843"/>
                  </a:lnTo>
                  <a:lnTo>
                    <a:pt x="345905" y="6149"/>
                  </a:lnTo>
                  <a:lnTo>
                    <a:pt x="345905" y="0"/>
                  </a:lnTo>
                  <a:close/>
                </a:path>
              </a:pathLst>
            </a:custGeom>
            <a:solidFill>
              <a:srgbClr val="BFC1C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 descr=""/>
            <p:cNvSpPr/>
            <p:nvPr/>
          </p:nvSpPr>
          <p:spPr>
            <a:xfrm>
              <a:off x="347766" y="18843014"/>
              <a:ext cx="346075" cy="206375"/>
            </a:xfrm>
            <a:custGeom>
              <a:avLst/>
              <a:gdLst/>
              <a:ahLst/>
              <a:cxnLst/>
              <a:rect l="l" t="t" r="r" b="b"/>
              <a:pathLst>
                <a:path w="346075" h="206375">
                  <a:moveTo>
                    <a:pt x="345901" y="0"/>
                  </a:moveTo>
                  <a:lnTo>
                    <a:pt x="345901" y="6147"/>
                  </a:lnTo>
                  <a:lnTo>
                    <a:pt x="0" y="205845"/>
                  </a:lnTo>
                </a:path>
              </a:pathLst>
            </a:custGeom>
            <a:ln w="109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7" name="object 217" descr=""/>
            <p:cNvSpPr/>
            <p:nvPr/>
          </p:nvSpPr>
          <p:spPr>
            <a:xfrm>
              <a:off x="1300778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29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 descr=""/>
            <p:cNvSpPr/>
            <p:nvPr/>
          </p:nvSpPr>
          <p:spPr>
            <a:xfrm>
              <a:off x="1392436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30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 descr=""/>
            <p:cNvSpPr/>
            <p:nvPr/>
          </p:nvSpPr>
          <p:spPr>
            <a:xfrm>
              <a:off x="1484110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24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0" name="object 220" descr=""/>
            <p:cNvSpPr/>
            <p:nvPr/>
          </p:nvSpPr>
          <p:spPr>
            <a:xfrm>
              <a:off x="1575746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34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 descr=""/>
            <p:cNvSpPr/>
            <p:nvPr/>
          </p:nvSpPr>
          <p:spPr>
            <a:xfrm>
              <a:off x="1667392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34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2" name="object 222" descr=""/>
            <p:cNvSpPr/>
            <p:nvPr/>
          </p:nvSpPr>
          <p:spPr>
            <a:xfrm>
              <a:off x="1759085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27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3" name="object 223" descr=""/>
            <p:cNvSpPr/>
            <p:nvPr/>
          </p:nvSpPr>
          <p:spPr>
            <a:xfrm>
              <a:off x="1850722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34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4" name="object 224" descr=""/>
            <p:cNvSpPr/>
            <p:nvPr/>
          </p:nvSpPr>
          <p:spPr>
            <a:xfrm>
              <a:off x="1942366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34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5" name="object 225" descr=""/>
            <p:cNvSpPr/>
            <p:nvPr/>
          </p:nvSpPr>
          <p:spPr>
            <a:xfrm>
              <a:off x="2034068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30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6" name="object 226" descr=""/>
            <p:cNvSpPr/>
            <p:nvPr/>
          </p:nvSpPr>
          <p:spPr>
            <a:xfrm>
              <a:off x="2125712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30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7" name="object 227" descr=""/>
            <p:cNvSpPr/>
            <p:nvPr/>
          </p:nvSpPr>
          <p:spPr>
            <a:xfrm>
              <a:off x="2217356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35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8" name="object 228" descr=""/>
            <p:cNvSpPr/>
            <p:nvPr/>
          </p:nvSpPr>
          <p:spPr>
            <a:xfrm>
              <a:off x="2309038" y="18843014"/>
              <a:ext cx="1600835" cy="923290"/>
            </a:xfrm>
            <a:custGeom>
              <a:avLst/>
              <a:gdLst/>
              <a:ahLst/>
              <a:cxnLst/>
              <a:rect l="l" t="t" r="r" b="b"/>
              <a:pathLst>
                <a:path w="1600835" h="923290">
                  <a:moveTo>
                    <a:pt x="1600530" y="0"/>
                  </a:moveTo>
                  <a:lnTo>
                    <a:pt x="0" y="922910"/>
                  </a:lnTo>
                </a:path>
              </a:pathLst>
            </a:custGeom>
            <a:ln w="876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9" name="object 229" descr=""/>
            <p:cNvSpPr/>
            <p:nvPr/>
          </p:nvSpPr>
          <p:spPr>
            <a:xfrm>
              <a:off x="347766" y="18843014"/>
              <a:ext cx="47625" cy="27305"/>
            </a:xfrm>
            <a:custGeom>
              <a:avLst/>
              <a:gdLst/>
              <a:ahLst/>
              <a:cxnLst/>
              <a:rect l="l" t="t" r="r" b="b"/>
              <a:pathLst>
                <a:path w="47625" h="27305">
                  <a:moveTo>
                    <a:pt x="47229" y="0"/>
                  </a:moveTo>
                  <a:lnTo>
                    <a:pt x="0" y="27234"/>
                  </a:lnTo>
                </a:path>
              </a:pathLst>
            </a:custGeom>
            <a:ln w="8213">
              <a:solidFill>
                <a:srgbClr val="94969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0" name="object 230" descr=""/>
            <p:cNvSpPr/>
            <p:nvPr/>
          </p:nvSpPr>
          <p:spPr>
            <a:xfrm>
              <a:off x="347766" y="18843014"/>
              <a:ext cx="135890" cy="78740"/>
            </a:xfrm>
            <a:custGeom>
              <a:avLst/>
              <a:gdLst/>
              <a:ahLst/>
              <a:cxnLst/>
              <a:rect l="l" t="t" r="r" b="b"/>
              <a:pathLst>
                <a:path w="135890" h="78740">
                  <a:moveTo>
                    <a:pt x="135889" y="0"/>
                  </a:moveTo>
                  <a:lnTo>
                    <a:pt x="0" y="78357"/>
                  </a:lnTo>
                </a:path>
              </a:pathLst>
            </a:custGeom>
            <a:ln w="8213">
              <a:solidFill>
                <a:srgbClr val="94969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1" name="object 231" descr=""/>
            <p:cNvSpPr/>
            <p:nvPr/>
          </p:nvSpPr>
          <p:spPr>
            <a:xfrm>
              <a:off x="347767" y="18843014"/>
              <a:ext cx="224790" cy="129539"/>
            </a:xfrm>
            <a:custGeom>
              <a:avLst/>
              <a:gdLst/>
              <a:ahLst/>
              <a:cxnLst/>
              <a:rect l="l" t="t" r="r" b="b"/>
              <a:pathLst>
                <a:path w="224790" h="129540">
                  <a:moveTo>
                    <a:pt x="224559" y="0"/>
                  </a:moveTo>
                  <a:lnTo>
                    <a:pt x="0" y="129486"/>
                  </a:lnTo>
                </a:path>
              </a:pathLst>
            </a:custGeom>
            <a:ln w="8213">
              <a:solidFill>
                <a:srgbClr val="94969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2" name="object 232" descr=""/>
            <p:cNvSpPr/>
            <p:nvPr/>
          </p:nvSpPr>
          <p:spPr>
            <a:xfrm>
              <a:off x="1281473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4" h="923290">
                  <a:moveTo>
                    <a:pt x="0" y="0"/>
                  </a:moveTo>
                  <a:lnTo>
                    <a:pt x="338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3" name="object 233" descr=""/>
            <p:cNvSpPr/>
            <p:nvPr/>
          </p:nvSpPr>
          <p:spPr>
            <a:xfrm>
              <a:off x="1325115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4" h="923290">
                  <a:moveTo>
                    <a:pt x="0" y="0"/>
                  </a:moveTo>
                  <a:lnTo>
                    <a:pt x="339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4" name="object 234" descr=""/>
            <p:cNvSpPr/>
            <p:nvPr/>
          </p:nvSpPr>
          <p:spPr>
            <a:xfrm>
              <a:off x="1368758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4" h="923290">
                  <a:moveTo>
                    <a:pt x="0" y="0"/>
                  </a:moveTo>
                  <a:lnTo>
                    <a:pt x="340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5" name="object 235" descr=""/>
            <p:cNvSpPr/>
            <p:nvPr/>
          </p:nvSpPr>
          <p:spPr>
            <a:xfrm>
              <a:off x="1412412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4" h="923290">
                  <a:moveTo>
                    <a:pt x="0" y="0"/>
                  </a:moveTo>
                  <a:lnTo>
                    <a:pt x="341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6" name="object 236" descr=""/>
            <p:cNvSpPr/>
            <p:nvPr/>
          </p:nvSpPr>
          <p:spPr>
            <a:xfrm>
              <a:off x="1456055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4" h="923290">
                  <a:moveTo>
                    <a:pt x="0" y="0"/>
                  </a:moveTo>
                  <a:lnTo>
                    <a:pt x="342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7" name="object 237" descr=""/>
            <p:cNvSpPr/>
            <p:nvPr/>
          </p:nvSpPr>
          <p:spPr>
            <a:xfrm>
              <a:off x="1499698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4" h="923290">
                  <a:moveTo>
                    <a:pt x="0" y="0"/>
                  </a:moveTo>
                  <a:lnTo>
                    <a:pt x="343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8" name="object 238" descr=""/>
            <p:cNvSpPr/>
            <p:nvPr/>
          </p:nvSpPr>
          <p:spPr>
            <a:xfrm>
              <a:off x="1543341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4" h="923290">
                  <a:moveTo>
                    <a:pt x="0" y="0"/>
                  </a:moveTo>
                  <a:lnTo>
                    <a:pt x="342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9" name="object 239" descr=""/>
            <p:cNvSpPr/>
            <p:nvPr/>
          </p:nvSpPr>
          <p:spPr>
            <a:xfrm>
              <a:off x="1586984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4" h="923290">
                  <a:moveTo>
                    <a:pt x="0" y="0"/>
                  </a:moveTo>
                  <a:lnTo>
                    <a:pt x="343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0" name="object 240" descr=""/>
            <p:cNvSpPr/>
            <p:nvPr/>
          </p:nvSpPr>
          <p:spPr>
            <a:xfrm>
              <a:off x="1630627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5" h="923290">
                  <a:moveTo>
                    <a:pt x="0" y="0"/>
                  </a:moveTo>
                  <a:lnTo>
                    <a:pt x="344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1" name="object 241" descr=""/>
            <p:cNvSpPr/>
            <p:nvPr/>
          </p:nvSpPr>
          <p:spPr>
            <a:xfrm>
              <a:off x="1674279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5" h="923290">
                  <a:moveTo>
                    <a:pt x="0" y="0"/>
                  </a:moveTo>
                  <a:lnTo>
                    <a:pt x="348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2" name="object 242" descr=""/>
            <p:cNvSpPr/>
            <p:nvPr/>
          </p:nvSpPr>
          <p:spPr>
            <a:xfrm>
              <a:off x="1717924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5" h="923290">
                  <a:moveTo>
                    <a:pt x="0" y="0"/>
                  </a:moveTo>
                  <a:lnTo>
                    <a:pt x="347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3" name="object 243" descr=""/>
            <p:cNvSpPr/>
            <p:nvPr/>
          </p:nvSpPr>
          <p:spPr>
            <a:xfrm>
              <a:off x="1761568" y="18843014"/>
              <a:ext cx="635" cy="923290"/>
            </a:xfrm>
            <a:custGeom>
              <a:avLst/>
              <a:gdLst/>
              <a:ahLst/>
              <a:cxnLst/>
              <a:rect l="l" t="t" r="r" b="b"/>
              <a:pathLst>
                <a:path w="635" h="923290">
                  <a:moveTo>
                    <a:pt x="0" y="0"/>
                  </a:moveTo>
                  <a:lnTo>
                    <a:pt x="348" y="922910"/>
                  </a:lnTo>
                </a:path>
              </a:pathLst>
            </a:custGeom>
            <a:ln w="6352">
              <a:solidFill>
                <a:srgbClr val="D0D2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4" name="object 244" descr=""/>
            <p:cNvSpPr/>
            <p:nvPr/>
          </p:nvSpPr>
          <p:spPr>
            <a:xfrm>
              <a:off x="347762" y="18833571"/>
              <a:ext cx="13534390" cy="0"/>
            </a:xfrm>
            <a:custGeom>
              <a:avLst/>
              <a:gdLst/>
              <a:ahLst/>
              <a:cxnLst/>
              <a:rect l="l" t="t" r="r" b="b"/>
              <a:pathLst>
                <a:path w="13534390" h="0">
                  <a:moveTo>
                    <a:pt x="13534059" y="0"/>
                  </a:moveTo>
                  <a:lnTo>
                    <a:pt x="0" y="0"/>
                  </a:lnTo>
                </a:path>
              </a:pathLst>
            </a:custGeom>
            <a:ln w="35789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5" name="object 245" descr=""/>
            <p:cNvSpPr/>
            <p:nvPr/>
          </p:nvSpPr>
          <p:spPr>
            <a:xfrm>
              <a:off x="344134" y="344114"/>
              <a:ext cx="13531850" cy="19416395"/>
            </a:xfrm>
            <a:custGeom>
              <a:avLst/>
              <a:gdLst/>
              <a:ahLst/>
              <a:cxnLst/>
              <a:rect l="l" t="t" r="r" b="b"/>
              <a:pathLst>
                <a:path w="13531850" h="19416395">
                  <a:moveTo>
                    <a:pt x="0" y="19415850"/>
                  </a:moveTo>
                  <a:lnTo>
                    <a:pt x="13531727" y="19415850"/>
                  </a:lnTo>
                  <a:lnTo>
                    <a:pt x="13531727" y="0"/>
                  </a:lnTo>
                  <a:lnTo>
                    <a:pt x="0" y="0"/>
                  </a:lnTo>
                  <a:lnTo>
                    <a:pt x="0" y="19415850"/>
                  </a:lnTo>
                  <a:close/>
                </a:path>
              </a:pathLst>
            </a:custGeom>
            <a:ln w="11929">
              <a:solidFill>
                <a:srgbClr val="58595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6" name="object 246" descr=""/>
            <p:cNvSpPr/>
            <p:nvPr/>
          </p:nvSpPr>
          <p:spPr>
            <a:xfrm>
              <a:off x="794694" y="338144"/>
              <a:ext cx="1613535" cy="1219200"/>
            </a:xfrm>
            <a:custGeom>
              <a:avLst/>
              <a:gdLst/>
              <a:ahLst/>
              <a:cxnLst/>
              <a:rect l="l" t="t" r="r" b="b"/>
              <a:pathLst>
                <a:path w="1613535" h="1219200">
                  <a:moveTo>
                    <a:pt x="1613104" y="0"/>
                  </a:moveTo>
                  <a:lnTo>
                    <a:pt x="0" y="0"/>
                  </a:lnTo>
                  <a:lnTo>
                    <a:pt x="0" y="1218770"/>
                  </a:lnTo>
                  <a:lnTo>
                    <a:pt x="1613104" y="1218770"/>
                  </a:lnTo>
                  <a:lnTo>
                    <a:pt x="1613104" y="0"/>
                  </a:lnTo>
                  <a:close/>
                </a:path>
              </a:pathLst>
            </a:custGeom>
            <a:solidFill>
              <a:srgbClr val="A0460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7" name="object 247" descr=""/>
            <p:cNvSpPr/>
            <p:nvPr/>
          </p:nvSpPr>
          <p:spPr>
            <a:xfrm>
              <a:off x="976776" y="1011568"/>
              <a:ext cx="1245235" cy="294005"/>
            </a:xfrm>
            <a:custGeom>
              <a:avLst/>
              <a:gdLst/>
              <a:ahLst/>
              <a:cxnLst/>
              <a:rect l="l" t="t" r="r" b="b"/>
              <a:pathLst>
                <a:path w="1245235" h="294005">
                  <a:moveTo>
                    <a:pt x="1226273" y="5803"/>
                  </a:moveTo>
                  <a:lnTo>
                    <a:pt x="954363" y="5803"/>
                  </a:lnTo>
                  <a:lnTo>
                    <a:pt x="954363" y="25285"/>
                  </a:lnTo>
                  <a:lnTo>
                    <a:pt x="972016" y="27383"/>
                  </a:lnTo>
                  <a:lnTo>
                    <a:pt x="983375" y="33678"/>
                  </a:lnTo>
                  <a:lnTo>
                    <a:pt x="989449" y="44171"/>
                  </a:lnTo>
                  <a:lnTo>
                    <a:pt x="991250" y="58861"/>
                  </a:lnTo>
                  <a:lnTo>
                    <a:pt x="991250" y="233359"/>
                  </a:lnTo>
                  <a:lnTo>
                    <a:pt x="989101" y="250119"/>
                  </a:lnTo>
                  <a:lnTo>
                    <a:pt x="982445" y="261129"/>
                  </a:lnTo>
                  <a:lnTo>
                    <a:pt x="970970" y="267166"/>
                  </a:lnTo>
                  <a:lnTo>
                    <a:pt x="954363" y="269005"/>
                  </a:lnTo>
                  <a:lnTo>
                    <a:pt x="954363" y="288487"/>
                  </a:lnTo>
                  <a:lnTo>
                    <a:pt x="1232489" y="288487"/>
                  </a:lnTo>
                  <a:lnTo>
                    <a:pt x="1235948" y="269005"/>
                  </a:lnTo>
                  <a:lnTo>
                    <a:pt x="1117676" y="269005"/>
                  </a:lnTo>
                  <a:lnTo>
                    <a:pt x="1090262" y="266344"/>
                  </a:lnTo>
                  <a:lnTo>
                    <a:pt x="1074000" y="258591"/>
                  </a:lnTo>
                  <a:lnTo>
                    <a:pt x="1066208" y="246098"/>
                  </a:lnTo>
                  <a:lnTo>
                    <a:pt x="1064207" y="229213"/>
                  </a:lnTo>
                  <a:lnTo>
                    <a:pt x="1064207" y="149635"/>
                  </a:lnTo>
                  <a:lnTo>
                    <a:pt x="1195602" y="149635"/>
                  </a:lnTo>
                  <a:lnTo>
                    <a:pt x="1195602" y="130154"/>
                  </a:lnTo>
                  <a:lnTo>
                    <a:pt x="1064207" y="130154"/>
                  </a:lnTo>
                  <a:lnTo>
                    <a:pt x="1064207" y="25285"/>
                  </a:lnTo>
                  <a:lnTo>
                    <a:pt x="1226273" y="25285"/>
                  </a:lnTo>
                  <a:lnTo>
                    <a:pt x="1226273" y="5803"/>
                  </a:lnTo>
                  <a:close/>
                </a:path>
                <a:path w="1245235" h="294005">
                  <a:moveTo>
                    <a:pt x="1244926" y="218441"/>
                  </a:moveTo>
                  <a:lnTo>
                    <a:pt x="1216324" y="218441"/>
                  </a:lnTo>
                  <a:lnTo>
                    <a:pt x="1191235" y="244176"/>
                  </a:lnTo>
                  <a:lnTo>
                    <a:pt x="1168244" y="259576"/>
                  </a:lnTo>
                  <a:lnTo>
                    <a:pt x="1144630" y="267049"/>
                  </a:lnTo>
                  <a:lnTo>
                    <a:pt x="1117676" y="269005"/>
                  </a:lnTo>
                  <a:lnTo>
                    <a:pt x="1235948" y="269005"/>
                  </a:lnTo>
                  <a:lnTo>
                    <a:pt x="1244926" y="218441"/>
                  </a:lnTo>
                  <a:close/>
                </a:path>
                <a:path w="1245235" h="294005">
                  <a:moveTo>
                    <a:pt x="1195602" y="149635"/>
                  </a:moveTo>
                  <a:lnTo>
                    <a:pt x="1111872" y="149635"/>
                  </a:lnTo>
                  <a:lnTo>
                    <a:pt x="1133269" y="151150"/>
                  </a:lnTo>
                  <a:lnTo>
                    <a:pt x="1149071" y="156783"/>
                  </a:lnTo>
                  <a:lnTo>
                    <a:pt x="1160366" y="168167"/>
                  </a:lnTo>
                  <a:lnTo>
                    <a:pt x="1168241" y="186934"/>
                  </a:lnTo>
                  <a:lnTo>
                    <a:pt x="1195602" y="186934"/>
                  </a:lnTo>
                  <a:lnTo>
                    <a:pt x="1195602" y="149635"/>
                  </a:lnTo>
                  <a:close/>
                </a:path>
                <a:path w="1245235" h="294005">
                  <a:moveTo>
                    <a:pt x="1195602" y="95337"/>
                  </a:moveTo>
                  <a:lnTo>
                    <a:pt x="1168241" y="95337"/>
                  </a:lnTo>
                  <a:lnTo>
                    <a:pt x="1161973" y="111268"/>
                  </a:lnTo>
                  <a:lnTo>
                    <a:pt x="1151663" y="122071"/>
                  </a:lnTo>
                  <a:lnTo>
                    <a:pt x="1136070" y="128211"/>
                  </a:lnTo>
                  <a:lnTo>
                    <a:pt x="1113948" y="130154"/>
                  </a:lnTo>
                  <a:lnTo>
                    <a:pt x="1195602" y="130154"/>
                  </a:lnTo>
                  <a:lnTo>
                    <a:pt x="1195602" y="95337"/>
                  </a:lnTo>
                  <a:close/>
                </a:path>
                <a:path w="1245235" h="294005">
                  <a:moveTo>
                    <a:pt x="1226273" y="25285"/>
                  </a:moveTo>
                  <a:lnTo>
                    <a:pt x="1122651" y="25285"/>
                  </a:lnTo>
                  <a:lnTo>
                    <a:pt x="1145707" y="26956"/>
                  </a:lnTo>
                  <a:lnTo>
                    <a:pt x="1164411" y="33057"/>
                  </a:lnTo>
                  <a:lnTo>
                    <a:pt x="1181404" y="45220"/>
                  </a:lnTo>
                  <a:lnTo>
                    <a:pt x="1199330" y="65077"/>
                  </a:lnTo>
                  <a:lnTo>
                    <a:pt x="1226273" y="65077"/>
                  </a:lnTo>
                  <a:lnTo>
                    <a:pt x="1226273" y="25285"/>
                  </a:lnTo>
                  <a:close/>
                </a:path>
                <a:path w="1245235" h="294005">
                  <a:moveTo>
                    <a:pt x="795773" y="0"/>
                  </a:moveTo>
                  <a:lnTo>
                    <a:pt x="745660" y="5712"/>
                  </a:lnTo>
                  <a:lnTo>
                    <a:pt x="704091" y="21661"/>
                  </a:lnTo>
                  <a:lnTo>
                    <a:pt x="671321" y="46061"/>
                  </a:lnTo>
                  <a:lnTo>
                    <a:pt x="647600" y="77127"/>
                  </a:lnTo>
                  <a:lnTo>
                    <a:pt x="633182" y="113076"/>
                  </a:lnTo>
                  <a:lnTo>
                    <a:pt x="628320" y="152123"/>
                  </a:lnTo>
                  <a:lnTo>
                    <a:pt x="635648" y="200765"/>
                  </a:lnTo>
                  <a:lnTo>
                    <a:pt x="656902" y="240158"/>
                  </a:lnTo>
                  <a:lnTo>
                    <a:pt x="690989" y="269406"/>
                  </a:lnTo>
                  <a:lnTo>
                    <a:pt x="736815" y="287611"/>
                  </a:lnTo>
                  <a:lnTo>
                    <a:pt x="793286" y="293879"/>
                  </a:lnTo>
                  <a:lnTo>
                    <a:pt x="823931" y="292348"/>
                  </a:lnTo>
                  <a:lnTo>
                    <a:pt x="856800" y="288234"/>
                  </a:lnTo>
                  <a:lnTo>
                    <a:pt x="887495" y="282256"/>
                  </a:lnTo>
                  <a:lnTo>
                    <a:pt x="911618" y="275131"/>
                  </a:lnTo>
                  <a:lnTo>
                    <a:pt x="911617" y="274398"/>
                  </a:lnTo>
                  <a:lnTo>
                    <a:pt x="804059" y="274398"/>
                  </a:lnTo>
                  <a:lnTo>
                    <a:pt x="763746" y="265532"/>
                  </a:lnTo>
                  <a:lnTo>
                    <a:pt x="733651" y="239840"/>
                  </a:lnTo>
                  <a:lnTo>
                    <a:pt x="714824" y="198683"/>
                  </a:lnTo>
                  <a:lnTo>
                    <a:pt x="708316" y="143420"/>
                  </a:lnTo>
                  <a:lnTo>
                    <a:pt x="713898" y="90304"/>
                  </a:lnTo>
                  <a:lnTo>
                    <a:pt x="730282" y="51450"/>
                  </a:lnTo>
                  <a:lnTo>
                    <a:pt x="756926" y="27596"/>
                  </a:lnTo>
                  <a:lnTo>
                    <a:pt x="793286" y="19481"/>
                  </a:lnTo>
                  <a:lnTo>
                    <a:pt x="899050" y="19481"/>
                  </a:lnTo>
                  <a:lnTo>
                    <a:pt x="888844" y="14691"/>
                  </a:lnTo>
                  <a:lnTo>
                    <a:pt x="860244" y="6737"/>
                  </a:lnTo>
                  <a:lnTo>
                    <a:pt x="828320" y="1736"/>
                  </a:lnTo>
                  <a:lnTo>
                    <a:pt x="795773" y="0"/>
                  </a:lnTo>
                  <a:close/>
                </a:path>
                <a:path w="1245235" h="294005">
                  <a:moveTo>
                    <a:pt x="943304" y="149635"/>
                  </a:moveTo>
                  <a:lnTo>
                    <a:pt x="806743" y="149635"/>
                  </a:lnTo>
                  <a:lnTo>
                    <a:pt x="806743" y="169111"/>
                  </a:lnTo>
                  <a:lnTo>
                    <a:pt x="821208" y="171198"/>
                  </a:lnTo>
                  <a:lnTo>
                    <a:pt x="830869" y="177334"/>
                  </a:lnTo>
                  <a:lnTo>
                    <a:pt x="836406" y="187333"/>
                  </a:lnTo>
                  <a:lnTo>
                    <a:pt x="838463" y="200765"/>
                  </a:lnTo>
                  <a:lnTo>
                    <a:pt x="838524" y="266763"/>
                  </a:lnTo>
                  <a:lnTo>
                    <a:pt x="830568" y="270062"/>
                  </a:lnTo>
                  <a:lnTo>
                    <a:pt x="822313" y="272452"/>
                  </a:lnTo>
                  <a:lnTo>
                    <a:pt x="813548" y="273907"/>
                  </a:lnTo>
                  <a:lnTo>
                    <a:pt x="804059" y="274398"/>
                  </a:lnTo>
                  <a:lnTo>
                    <a:pt x="911617" y="274398"/>
                  </a:lnTo>
                  <a:lnTo>
                    <a:pt x="911589" y="200765"/>
                  </a:lnTo>
                  <a:lnTo>
                    <a:pt x="943304" y="169111"/>
                  </a:lnTo>
                  <a:lnTo>
                    <a:pt x="943304" y="149635"/>
                  </a:lnTo>
                  <a:close/>
                </a:path>
                <a:path w="1245235" h="294005">
                  <a:moveTo>
                    <a:pt x="899050" y="19481"/>
                  </a:moveTo>
                  <a:lnTo>
                    <a:pt x="793286" y="19481"/>
                  </a:lnTo>
                  <a:lnTo>
                    <a:pt x="822942" y="25330"/>
                  </a:lnTo>
                  <a:lnTo>
                    <a:pt x="849915" y="41400"/>
                  </a:lnTo>
                  <a:lnTo>
                    <a:pt x="872615" y="65474"/>
                  </a:lnTo>
                  <a:lnTo>
                    <a:pt x="889446" y="95337"/>
                  </a:lnTo>
                  <a:lnTo>
                    <a:pt x="911415" y="95337"/>
                  </a:lnTo>
                  <a:lnTo>
                    <a:pt x="911415" y="25285"/>
                  </a:lnTo>
                  <a:lnTo>
                    <a:pt x="899050" y="19481"/>
                  </a:lnTo>
                  <a:close/>
                </a:path>
                <a:path w="1245235" h="294005">
                  <a:moveTo>
                    <a:pt x="501816" y="5803"/>
                  </a:moveTo>
                  <a:lnTo>
                    <a:pt x="424308" y="5803"/>
                  </a:lnTo>
                  <a:lnTo>
                    <a:pt x="433846" y="25285"/>
                  </a:lnTo>
                  <a:lnTo>
                    <a:pt x="352604" y="232118"/>
                  </a:lnTo>
                  <a:lnTo>
                    <a:pt x="346443" y="245517"/>
                  </a:lnTo>
                  <a:lnTo>
                    <a:pt x="338458" y="256002"/>
                  </a:lnTo>
                  <a:lnTo>
                    <a:pt x="326666" y="263767"/>
                  </a:lnTo>
                  <a:lnTo>
                    <a:pt x="309084" y="269005"/>
                  </a:lnTo>
                  <a:lnTo>
                    <a:pt x="309084" y="288487"/>
                  </a:lnTo>
                  <a:lnTo>
                    <a:pt x="406485" y="288487"/>
                  </a:lnTo>
                  <a:lnTo>
                    <a:pt x="406485" y="269005"/>
                  </a:lnTo>
                  <a:lnTo>
                    <a:pt x="390450" y="263993"/>
                  </a:lnTo>
                  <a:lnTo>
                    <a:pt x="381721" y="253772"/>
                  </a:lnTo>
                  <a:lnTo>
                    <a:pt x="379674" y="239045"/>
                  </a:lnTo>
                  <a:lnTo>
                    <a:pt x="383687" y="220511"/>
                  </a:lnTo>
                  <a:lnTo>
                    <a:pt x="402250" y="169111"/>
                  </a:lnTo>
                  <a:lnTo>
                    <a:pt x="565313" y="169111"/>
                  </a:lnTo>
                  <a:lnTo>
                    <a:pt x="557740" y="149635"/>
                  </a:lnTo>
                  <a:lnTo>
                    <a:pt x="409276" y="149635"/>
                  </a:lnTo>
                  <a:lnTo>
                    <a:pt x="443372" y="53469"/>
                  </a:lnTo>
                  <a:lnTo>
                    <a:pt x="520349" y="53469"/>
                  </a:lnTo>
                  <a:lnTo>
                    <a:pt x="501816" y="5803"/>
                  </a:lnTo>
                  <a:close/>
                </a:path>
                <a:path w="1245235" h="294005">
                  <a:moveTo>
                    <a:pt x="565313" y="169111"/>
                  </a:moveTo>
                  <a:lnTo>
                    <a:pt x="488717" y="169111"/>
                  </a:lnTo>
                  <a:lnTo>
                    <a:pt x="512595" y="230043"/>
                  </a:lnTo>
                  <a:lnTo>
                    <a:pt x="516870" y="246450"/>
                  </a:lnTo>
                  <a:lnTo>
                    <a:pt x="514461" y="258075"/>
                  </a:lnTo>
                  <a:lnTo>
                    <a:pt x="504902" y="265425"/>
                  </a:lnTo>
                  <a:lnTo>
                    <a:pt x="487727" y="269005"/>
                  </a:lnTo>
                  <a:lnTo>
                    <a:pt x="487727" y="288487"/>
                  </a:lnTo>
                  <a:lnTo>
                    <a:pt x="627825" y="288487"/>
                  </a:lnTo>
                  <a:lnTo>
                    <a:pt x="627825" y="269005"/>
                  </a:lnTo>
                  <a:lnTo>
                    <a:pt x="616174" y="267017"/>
                  </a:lnTo>
                  <a:lnTo>
                    <a:pt x="606427" y="260871"/>
                  </a:lnTo>
                  <a:lnTo>
                    <a:pt x="598157" y="250296"/>
                  </a:lnTo>
                  <a:lnTo>
                    <a:pt x="590938" y="235017"/>
                  </a:lnTo>
                  <a:lnTo>
                    <a:pt x="565313" y="169111"/>
                  </a:lnTo>
                  <a:close/>
                </a:path>
                <a:path w="1245235" h="294005">
                  <a:moveTo>
                    <a:pt x="520349" y="53469"/>
                  </a:moveTo>
                  <a:lnTo>
                    <a:pt x="443372" y="53469"/>
                  </a:lnTo>
                  <a:lnTo>
                    <a:pt x="481303" y="149635"/>
                  </a:lnTo>
                  <a:lnTo>
                    <a:pt x="557740" y="149635"/>
                  </a:lnTo>
                  <a:lnTo>
                    <a:pt x="520349" y="53469"/>
                  </a:lnTo>
                  <a:close/>
                </a:path>
                <a:path w="1245235" h="294005">
                  <a:moveTo>
                    <a:pt x="271910" y="5803"/>
                  </a:moveTo>
                  <a:lnTo>
                    <a:pt x="0" y="5803"/>
                  </a:lnTo>
                  <a:lnTo>
                    <a:pt x="0" y="25285"/>
                  </a:lnTo>
                  <a:lnTo>
                    <a:pt x="17654" y="27383"/>
                  </a:lnTo>
                  <a:lnTo>
                    <a:pt x="29015" y="33678"/>
                  </a:lnTo>
                  <a:lnTo>
                    <a:pt x="35091" y="44171"/>
                  </a:lnTo>
                  <a:lnTo>
                    <a:pt x="36893" y="58861"/>
                  </a:lnTo>
                  <a:lnTo>
                    <a:pt x="36893" y="233359"/>
                  </a:lnTo>
                  <a:lnTo>
                    <a:pt x="34742" y="250119"/>
                  </a:lnTo>
                  <a:lnTo>
                    <a:pt x="28085" y="261129"/>
                  </a:lnTo>
                  <a:lnTo>
                    <a:pt x="16607" y="267166"/>
                  </a:lnTo>
                  <a:lnTo>
                    <a:pt x="0" y="269005"/>
                  </a:lnTo>
                  <a:lnTo>
                    <a:pt x="0" y="288487"/>
                  </a:lnTo>
                  <a:lnTo>
                    <a:pt x="278126" y="288487"/>
                  </a:lnTo>
                  <a:lnTo>
                    <a:pt x="281583" y="269005"/>
                  </a:lnTo>
                  <a:lnTo>
                    <a:pt x="163313" y="269005"/>
                  </a:lnTo>
                  <a:lnTo>
                    <a:pt x="135896" y="266344"/>
                  </a:lnTo>
                  <a:lnTo>
                    <a:pt x="119634" y="258591"/>
                  </a:lnTo>
                  <a:lnTo>
                    <a:pt x="111844" y="246098"/>
                  </a:lnTo>
                  <a:lnTo>
                    <a:pt x="109843" y="229213"/>
                  </a:lnTo>
                  <a:lnTo>
                    <a:pt x="109843" y="149635"/>
                  </a:lnTo>
                  <a:lnTo>
                    <a:pt x="241233" y="149635"/>
                  </a:lnTo>
                  <a:lnTo>
                    <a:pt x="241233" y="130154"/>
                  </a:lnTo>
                  <a:lnTo>
                    <a:pt x="109843" y="130154"/>
                  </a:lnTo>
                  <a:lnTo>
                    <a:pt x="109843" y="25285"/>
                  </a:lnTo>
                  <a:lnTo>
                    <a:pt x="271910" y="25285"/>
                  </a:lnTo>
                  <a:lnTo>
                    <a:pt x="271910" y="5803"/>
                  </a:lnTo>
                  <a:close/>
                </a:path>
                <a:path w="1245235" h="294005">
                  <a:moveTo>
                    <a:pt x="290557" y="218441"/>
                  </a:moveTo>
                  <a:lnTo>
                    <a:pt x="261961" y="218441"/>
                  </a:lnTo>
                  <a:lnTo>
                    <a:pt x="236870" y="244176"/>
                  </a:lnTo>
                  <a:lnTo>
                    <a:pt x="213878" y="259576"/>
                  </a:lnTo>
                  <a:lnTo>
                    <a:pt x="190266" y="267049"/>
                  </a:lnTo>
                  <a:lnTo>
                    <a:pt x="163313" y="269005"/>
                  </a:lnTo>
                  <a:lnTo>
                    <a:pt x="281583" y="269005"/>
                  </a:lnTo>
                  <a:lnTo>
                    <a:pt x="290557" y="218441"/>
                  </a:lnTo>
                  <a:close/>
                </a:path>
                <a:path w="1245235" h="294005">
                  <a:moveTo>
                    <a:pt x="241233" y="149635"/>
                  </a:moveTo>
                  <a:lnTo>
                    <a:pt x="157509" y="149635"/>
                  </a:lnTo>
                  <a:lnTo>
                    <a:pt x="178906" y="151150"/>
                  </a:lnTo>
                  <a:lnTo>
                    <a:pt x="194708" y="156783"/>
                  </a:lnTo>
                  <a:lnTo>
                    <a:pt x="206003" y="168167"/>
                  </a:lnTo>
                  <a:lnTo>
                    <a:pt x="213878" y="186934"/>
                  </a:lnTo>
                  <a:lnTo>
                    <a:pt x="241233" y="186934"/>
                  </a:lnTo>
                  <a:lnTo>
                    <a:pt x="241233" y="149635"/>
                  </a:lnTo>
                  <a:close/>
                </a:path>
                <a:path w="1245235" h="294005">
                  <a:moveTo>
                    <a:pt x="241233" y="95337"/>
                  </a:moveTo>
                  <a:lnTo>
                    <a:pt x="213878" y="95337"/>
                  </a:lnTo>
                  <a:lnTo>
                    <a:pt x="207609" y="111268"/>
                  </a:lnTo>
                  <a:lnTo>
                    <a:pt x="197297" y="122071"/>
                  </a:lnTo>
                  <a:lnTo>
                    <a:pt x="181701" y="128211"/>
                  </a:lnTo>
                  <a:lnTo>
                    <a:pt x="159579" y="130154"/>
                  </a:lnTo>
                  <a:lnTo>
                    <a:pt x="241233" y="130154"/>
                  </a:lnTo>
                  <a:lnTo>
                    <a:pt x="241233" y="95337"/>
                  </a:lnTo>
                  <a:close/>
                </a:path>
                <a:path w="1245235" h="294005">
                  <a:moveTo>
                    <a:pt x="271910" y="25285"/>
                  </a:moveTo>
                  <a:lnTo>
                    <a:pt x="168282" y="25285"/>
                  </a:lnTo>
                  <a:lnTo>
                    <a:pt x="191338" y="26956"/>
                  </a:lnTo>
                  <a:lnTo>
                    <a:pt x="210042" y="33057"/>
                  </a:lnTo>
                  <a:lnTo>
                    <a:pt x="227038" y="45220"/>
                  </a:lnTo>
                  <a:lnTo>
                    <a:pt x="244967" y="65077"/>
                  </a:lnTo>
                  <a:lnTo>
                    <a:pt x="271910" y="65077"/>
                  </a:lnTo>
                  <a:lnTo>
                    <a:pt x="271910" y="2528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8" name="object 24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82887" y="1452411"/>
              <a:ext cx="3420560" cy="104502"/>
            </a:xfrm>
            <a:prstGeom prst="rect">
              <a:avLst/>
            </a:prstGeom>
          </p:spPr>
        </p:pic>
        <p:sp>
          <p:nvSpPr>
            <p:cNvPr id="249" name="object 249" descr=""/>
            <p:cNvSpPr/>
            <p:nvPr/>
          </p:nvSpPr>
          <p:spPr>
            <a:xfrm>
              <a:off x="2882912" y="880197"/>
              <a:ext cx="2729865" cy="480059"/>
            </a:xfrm>
            <a:custGeom>
              <a:avLst/>
              <a:gdLst/>
              <a:ahLst/>
              <a:cxnLst/>
              <a:rect l="l" t="t" r="r" b="b"/>
              <a:pathLst>
                <a:path w="2729865" h="480059">
                  <a:moveTo>
                    <a:pt x="479336" y="185902"/>
                  </a:moveTo>
                  <a:lnTo>
                    <a:pt x="187375" y="185902"/>
                  </a:lnTo>
                  <a:lnTo>
                    <a:pt x="187375" y="293509"/>
                  </a:lnTo>
                  <a:lnTo>
                    <a:pt x="479336" y="293509"/>
                  </a:lnTo>
                  <a:lnTo>
                    <a:pt x="479336" y="185902"/>
                  </a:lnTo>
                  <a:close/>
                </a:path>
                <a:path w="2729865" h="480059">
                  <a:moveTo>
                    <a:pt x="479336" y="12"/>
                  </a:moveTo>
                  <a:lnTo>
                    <a:pt x="43586" y="12"/>
                  </a:lnTo>
                  <a:lnTo>
                    <a:pt x="26619" y="3429"/>
                  </a:lnTo>
                  <a:lnTo>
                    <a:pt x="12763" y="12776"/>
                  </a:lnTo>
                  <a:lnTo>
                    <a:pt x="3429" y="26631"/>
                  </a:lnTo>
                  <a:lnTo>
                    <a:pt x="0" y="43586"/>
                  </a:lnTo>
                  <a:lnTo>
                    <a:pt x="0" y="479348"/>
                  </a:lnTo>
                  <a:lnTo>
                    <a:pt x="479336" y="479348"/>
                  </a:lnTo>
                  <a:lnTo>
                    <a:pt x="479336" y="371729"/>
                  </a:lnTo>
                  <a:lnTo>
                    <a:pt x="107607" y="371729"/>
                  </a:lnTo>
                  <a:lnTo>
                    <a:pt x="107607" y="107619"/>
                  </a:lnTo>
                  <a:lnTo>
                    <a:pt x="479336" y="107619"/>
                  </a:lnTo>
                  <a:lnTo>
                    <a:pt x="479336" y="12"/>
                  </a:lnTo>
                  <a:close/>
                </a:path>
                <a:path w="2729865" h="480059">
                  <a:moveTo>
                    <a:pt x="1030655" y="12"/>
                  </a:moveTo>
                  <a:lnTo>
                    <a:pt x="551319" y="12"/>
                  </a:lnTo>
                  <a:lnTo>
                    <a:pt x="551319" y="435762"/>
                  </a:lnTo>
                  <a:lnTo>
                    <a:pt x="554736" y="452729"/>
                  </a:lnTo>
                  <a:lnTo>
                    <a:pt x="564070" y="466585"/>
                  </a:lnTo>
                  <a:lnTo>
                    <a:pt x="577926" y="475919"/>
                  </a:lnTo>
                  <a:lnTo>
                    <a:pt x="594893" y="479348"/>
                  </a:lnTo>
                  <a:lnTo>
                    <a:pt x="1030655" y="479348"/>
                  </a:lnTo>
                  <a:lnTo>
                    <a:pt x="1030655" y="371741"/>
                  </a:lnTo>
                  <a:lnTo>
                    <a:pt x="658926" y="371741"/>
                  </a:lnTo>
                  <a:lnTo>
                    <a:pt x="658926" y="107619"/>
                  </a:lnTo>
                  <a:lnTo>
                    <a:pt x="1030655" y="107619"/>
                  </a:lnTo>
                  <a:lnTo>
                    <a:pt x="1030655" y="12"/>
                  </a:lnTo>
                  <a:close/>
                </a:path>
                <a:path w="2729865" h="480059">
                  <a:moveTo>
                    <a:pt x="1396098" y="185864"/>
                  </a:moveTo>
                  <a:lnTo>
                    <a:pt x="1288491" y="185864"/>
                  </a:lnTo>
                  <a:lnTo>
                    <a:pt x="1288491" y="479348"/>
                  </a:lnTo>
                  <a:lnTo>
                    <a:pt x="1396098" y="479348"/>
                  </a:lnTo>
                  <a:lnTo>
                    <a:pt x="1396098" y="185864"/>
                  </a:lnTo>
                  <a:close/>
                </a:path>
                <a:path w="2729865" h="480059">
                  <a:moveTo>
                    <a:pt x="1581975" y="12"/>
                  </a:moveTo>
                  <a:lnTo>
                    <a:pt x="1146213" y="12"/>
                  </a:lnTo>
                  <a:lnTo>
                    <a:pt x="1129245" y="3429"/>
                  </a:lnTo>
                  <a:lnTo>
                    <a:pt x="1115390" y="12776"/>
                  </a:lnTo>
                  <a:lnTo>
                    <a:pt x="1106055" y="26631"/>
                  </a:lnTo>
                  <a:lnTo>
                    <a:pt x="1102626" y="43586"/>
                  </a:lnTo>
                  <a:lnTo>
                    <a:pt x="1102626" y="479348"/>
                  </a:lnTo>
                  <a:lnTo>
                    <a:pt x="1210221" y="479348"/>
                  </a:lnTo>
                  <a:lnTo>
                    <a:pt x="1210221" y="107619"/>
                  </a:lnTo>
                  <a:lnTo>
                    <a:pt x="1474355" y="107619"/>
                  </a:lnTo>
                  <a:lnTo>
                    <a:pt x="1474355" y="479348"/>
                  </a:lnTo>
                  <a:lnTo>
                    <a:pt x="1581975" y="479348"/>
                  </a:lnTo>
                  <a:lnTo>
                    <a:pt x="1581975" y="12"/>
                  </a:lnTo>
                  <a:close/>
                </a:path>
                <a:path w="2729865" h="480059">
                  <a:moveTo>
                    <a:pt x="2133269" y="43510"/>
                  </a:moveTo>
                  <a:lnTo>
                    <a:pt x="2129853" y="26581"/>
                  </a:lnTo>
                  <a:lnTo>
                    <a:pt x="2120531" y="12750"/>
                  </a:lnTo>
                  <a:lnTo>
                    <a:pt x="2106701" y="3429"/>
                  </a:lnTo>
                  <a:lnTo>
                    <a:pt x="2089759" y="12"/>
                  </a:lnTo>
                  <a:lnTo>
                    <a:pt x="2025662" y="12"/>
                  </a:lnTo>
                  <a:lnTo>
                    <a:pt x="2025662" y="107619"/>
                  </a:lnTo>
                  <a:lnTo>
                    <a:pt x="2025662" y="371741"/>
                  </a:lnTo>
                  <a:lnTo>
                    <a:pt x="1761540" y="371741"/>
                  </a:lnTo>
                  <a:lnTo>
                    <a:pt x="1761540" y="107619"/>
                  </a:lnTo>
                  <a:lnTo>
                    <a:pt x="2025662" y="107619"/>
                  </a:lnTo>
                  <a:lnTo>
                    <a:pt x="2025662" y="12"/>
                  </a:lnTo>
                  <a:lnTo>
                    <a:pt x="1653933" y="12"/>
                  </a:lnTo>
                  <a:lnTo>
                    <a:pt x="1653933" y="435762"/>
                  </a:lnTo>
                  <a:lnTo>
                    <a:pt x="1657350" y="452729"/>
                  </a:lnTo>
                  <a:lnTo>
                    <a:pt x="1666697" y="466585"/>
                  </a:lnTo>
                  <a:lnTo>
                    <a:pt x="1680540" y="475919"/>
                  </a:lnTo>
                  <a:lnTo>
                    <a:pt x="1697507" y="479348"/>
                  </a:lnTo>
                  <a:lnTo>
                    <a:pt x="2133269" y="479348"/>
                  </a:lnTo>
                  <a:lnTo>
                    <a:pt x="2133269" y="371741"/>
                  </a:lnTo>
                  <a:lnTo>
                    <a:pt x="2133269" y="107619"/>
                  </a:lnTo>
                  <a:lnTo>
                    <a:pt x="2133269" y="43510"/>
                  </a:lnTo>
                  <a:close/>
                </a:path>
                <a:path w="2729865" h="480059">
                  <a:moveTo>
                    <a:pt x="2729852" y="479653"/>
                  </a:moveTo>
                  <a:lnTo>
                    <a:pt x="2543708" y="293509"/>
                  </a:lnTo>
                  <a:lnTo>
                    <a:pt x="2641079" y="293509"/>
                  </a:lnTo>
                  <a:lnTo>
                    <a:pt x="2658021" y="290093"/>
                  </a:lnTo>
                  <a:lnTo>
                    <a:pt x="2671851" y="280771"/>
                  </a:lnTo>
                  <a:lnTo>
                    <a:pt x="2681173" y="266941"/>
                  </a:lnTo>
                  <a:lnTo>
                    <a:pt x="2684589" y="250012"/>
                  </a:lnTo>
                  <a:lnTo>
                    <a:pt x="2684589" y="0"/>
                  </a:lnTo>
                  <a:lnTo>
                    <a:pt x="2244394" y="0"/>
                  </a:lnTo>
                  <a:lnTo>
                    <a:pt x="2229154" y="3086"/>
                  </a:lnTo>
                  <a:lnTo>
                    <a:pt x="2216721" y="11468"/>
                  </a:lnTo>
                  <a:lnTo>
                    <a:pt x="2208326" y="23914"/>
                  </a:lnTo>
                  <a:lnTo>
                    <a:pt x="2205253" y="39141"/>
                  </a:lnTo>
                  <a:lnTo>
                    <a:pt x="2205253" y="479348"/>
                  </a:lnTo>
                  <a:lnTo>
                    <a:pt x="2312847" y="479348"/>
                  </a:lnTo>
                  <a:lnTo>
                    <a:pt x="2312847" y="107607"/>
                  </a:lnTo>
                  <a:lnTo>
                    <a:pt x="2576982" y="107607"/>
                  </a:lnTo>
                  <a:lnTo>
                    <a:pt x="2576982" y="185889"/>
                  </a:lnTo>
                  <a:lnTo>
                    <a:pt x="2391664" y="185889"/>
                  </a:lnTo>
                  <a:lnTo>
                    <a:pt x="2391664" y="293509"/>
                  </a:lnTo>
                  <a:lnTo>
                    <a:pt x="2577693" y="479653"/>
                  </a:lnTo>
                  <a:lnTo>
                    <a:pt x="2729852" y="479653"/>
                  </a:lnTo>
                  <a:close/>
                </a:path>
              </a:pathLst>
            </a:custGeom>
            <a:solidFill>
              <a:srgbClr val="609A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0" name="object 250" descr=""/>
            <p:cNvSpPr/>
            <p:nvPr/>
          </p:nvSpPr>
          <p:spPr>
            <a:xfrm>
              <a:off x="5691975" y="880188"/>
              <a:ext cx="15875" cy="480059"/>
            </a:xfrm>
            <a:custGeom>
              <a:avLst/>
              <a:gdLst/>
              <a:ahLst/>
              <a:cxnLst/>
              <a:rect l="l" t="t" r="r" b="b"/>
              <a:pathLst>
                <a:path w="15875" h="480059">
                  <a:moveTo>
                    <a:pt x="15347" y="0"/>
                  </a:moveTo>
                  <a:lnTo>
                    <a:pt x="0" y="0"/>
                  </a:lnTo>
                  <a:lnTo>
                    <a:pt x="0" y="479686"/>
                  </a:lnTo>
                  <a:lnTo>
                    <a:pt x="15347" y="479686"/>
                  </a:lnTo>
                  <a:lnTo>
                    <a:pt x="15347" y="0"/>
                  </a:lnTo>
                  <a:close/>
                </a:path>
              </a:pathLst>
            </a:custGeom>
            <a:solidFill>
              <a:srgbClr val="214B5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1" name="object 25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76243" y="880208"/>
              <a:ext cx="223451" cy="223451"/>
            </a:xfrm>
            <a:prstGeom prst="rect">
              <a:avLst/>
            </a:prstGeom>
          </p:spPr>
        </p:pic>
        <p:pic>
          <p:nvPicPr>
            <p:cNvPr id="252" name="object 25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19262" y="1136417"/>
              <a:ext cx="223463" cy="223451"/>
            </a:xfrm>
            <a:prstGeom prst="rect">
              <a:avLst/>
            </a:prstGeom>
          </p:spPr>
        </p:pic>
        <p:pic>
          <p:nvPicPr>
            <p:cNvPr id="253" name="object 25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19262" y="880221"/>
              <a:ext cx="223463" cy="223451"/>
            </a:xfrm>
            <a:prstGeom prst="rect">
              <a:avLst/>
            </a:prstGeom>
          </p:spPr>
        </p:pic>
        <p:pic>
          <p:nvPicPr>
            <p:cNvPr id="254" name="object 25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76222" y="1136418"/>
              <a:ext cx="223463" cy="22376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2024-04-11T13:29:51Z</dcterms:created>
  <dcterms:modified xsi:type="dcterms:W3CDTF">2024-04-11T13:29:51Z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2024-04-11T00:00:00Z</vt:filetime>
  </property>
  <property fmtid="{D5CDD505-2E9C-101B-9397-08002B2CF9AE}" pid="3" name="Creator">
    <vt:lpwstr>Adobe InDesign 19.3 (Macintosh)</vt:lpwstr>
  </property>
  <property fmtid="{D5CDD505-2E9C-101B-9397-08002B2CF9AE}" pid="4" name="LastSaved">
    <vt:filetime>2024-04-11T00:00:00Z</vt:filetime>
  </property>
  <property fmtid="{D5CDD505-2E9C-101B-9397-08002B2CF9AE}" pid="5" name="Producer">
    <vt:lpwstr>Adobe PDF Library 17.0</vt:lpwstr>
  </property>
</Properties>
</file>