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61" r:id="rId4"/>
    <p:sldId id="260" r:id="rId5"/>
    <p:sldId id="259" r:id="rId6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9"/>
    <p:restoredTop sz="94687"/>
  </p:normalViewPr>
  <p:slideViewPr>
    <p:cSldViewPr snapToGrid="0">
      <p:cViewPr varScale="1">
        <p:scale>
          <a:sx n="112" d="100"/>
          <a:sy n="112" d="100"/>
        </p:scale>
        <p:origin x="4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C7CE9-5240-B14F-B787-6704348CCB5B}" type="datetimeFigureOut">
              <a:rPr lang="en-NL" smtClean="0"/>
              <a:t>20/03/2026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A3F2C-4F61-AA4D-9FF0-DF6E853E365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69812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3F2C-4F61-AA4D-9FF0-DF6E853E3658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5280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57D17-77AD-732F-31E0-F70B70913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05B21-0293-557F-85CD-DA38C476D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2967E-B32C-BA92-36DB-C83386605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C168-1E60-1B49-91A6-52D7405F49FF}" type="datetimeFigureOut">
              <a:rPr lang="en-NL" smtClean="0"/>
              <a:t>20/03/2026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EAB5A-0C47-8D96-EF75-1D3CF4F37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717E9-8DF4-D7CF-D3D5-992B9E6A9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EEB6-54BC-5D42-A4AC-9B7AFA679F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3467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BBE86-AF0F-AAFB-F6E8-9CD4D37D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3D6368-8E3E-3E34-BA01-8344387C5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D1C76-CD4C-A396-DEE9-B901F63D9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C168-1E60-1B49-91A6-52D7405F49FF}" type="datetimeFigureOut">
              <a:rPr lang="en-NL" smtClean="0"/>
              <a:t>20/03/2026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7D2B8-B685-25D1-F6C8-7A2DD467A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EC53B-7667-3EF2-F0AA-CA710AFB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EEB6-54BC-5D42-A4AC-9B7AFA679F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1640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21CE1D-EA9D-3920-6F33-786BC8728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68A048-EC4E-D235-646F-E93094E6C4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9B58D-1150-6D1A-F540-750F1569A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C168-1E60-1B49-91A6-52D7405F49FF}" type="datetimeFigureOut">
              <a:rPr lang="en-NL" smtClean="0"/>
              <a:t>20/03/2026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21FF9-4AA1-888B-24B2-A0D95250A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9A0B1-7163-600E-968D-383C61804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EEB6-54BC-5D42-A4AC-9B7AFA679F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7648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76362-81F2-08DD-4A87-3724320DC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F51FC-5947-144B-1E48-D16D58320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E71F4-5090-BD8A-37E4-F3448F71F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C168-1E60-1B49-91A6-52D7405F49FF}" type="datetimeFigureOut">
              <a:rPr lang="en-NL" smtClean="0"/>
              <a:t>20/03/2026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F5524-A37A-1AEB-1AF5-FD58316D0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A0F9F-0877-14BF-F2D1-31097750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EEB6-54BC-5D42-A4AC-9B7AFA679F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601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9D8A7-20B8-DBD4-DDE3-111DC3E17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BD6CB-BDE6-4679-F844-36E429A52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83AC5-33DA-8901-F19E-8463AB066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C168-1E60-1B49-91A6-52D7405F49FF}" type="datetimeFigureOut">
              <a:rPr lang="en-NL" smtClean="0"/>
              <a:t>20/03/2026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4A5FB-011D-374C-D69F-8ED9470B0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9FD2F-AC42-947F-0D61-7BD49217D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EEB6-54BC-5D42-A4AC-9B7AFA679F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146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94ECE-96B8-26C5-9E86-510700F44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57F05-9D20-3602-4471-8B278B7C08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44E76-4A48-F404-41C7-335CD7F82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1B90C-D8D9-FDA0-AFD4-9E735C550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C168-1E60-1B49-91A6-52D7405F49FF}" type="datetimeFigureOut">
              <a:rPr lang="en-NL" smtClean="0"/>
              <a:t>20/03/2026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65C0C-694C-E3BA-990F-E0091ACE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C8D15-5A7B-71EB-6FB2-363F01EB1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EEB6-54BC-5D42-A4AC-9B7AFA679F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7661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FF01-7436-C2EF-E171-9A3D207D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D14C8-42C2-0207-66AA-E63AA2038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AB7E3-5E85-EEB7-B736-632D530EC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482E8-EAE1-4CCC-1573-51A3AB5A8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F5146D-1CCC-788F-1D51-EC8710E854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ABB91E-9C21-5F2E-F941-11D6B332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C168-1E60-1B49-91A6-52D7405F49FF}" type="datetimeFigureOut">
              <a:rPr lang="en-NL" smtClean="0"/>
              <a:t>20/03/2026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BA821A-BDD3-4C27-F6BC-374C0800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ECFBBF-1424-C758-D04F-45B2E0628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EEB6-54BC-5D42-A4AC-9B7AFA679F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3809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24933-DA8D-9300-E14F-53A93636B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D5C1E3-BD7B-4330-D733-74D866F9A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C168-1E60-1B49-91A6-52D7405F49FF}" type="datetimeFigureOut">
              <a:rPr lang="en-NL" smtClean="0"/>
              <a:t>20/03/2026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C7EDCA-01D5-BE7D-1984-83C927B60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C9587-9F19-C90A-36D3-CA2A845F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EEB6-54BC-5D42-A4AC-9B7AFA679F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6503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BC8BD5-525F-EC5D-A517-ADCA74CA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C168-1E60-1B49-91A6-52D7405F49FF}" type="datetimeFigureOut">
              <a:rPr lang="en-NL" smtClean="0"/>
              <a:t>20/03/2026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B18D36-81DB-3770-CE34-FBE929C9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D889A-F7E6-D923-701C-9DCFBDBD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EEB6-54BC-5D42-A4AC-9B7AFA679F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1520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18531-2563-B79D-64AD-E8D01159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1FA75-C504-E12E-06B0-F0A2E27D6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7ED90-387E-D691-6DDA-60076640D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FD58D-BCE4-83F1-8B75-4B460DA51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C168-1E60-1B49-91A6-52D7405F49FF}" type="datetimeFigureOut">
              <a:rPr lang="en-NL" smtClean="0"/>
              <a:t>20/03/2026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3804E-90C4-AAAA-788D-117489610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15C95-E63C-0B21-82FD-5FC3EC7F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EEB6-54BC-5D42-A4AC-9B7AFA679F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6058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544DF-597B-1F0D-5F92-BB8E3D651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78DFF5-DEBD-7CF1-4452-656BF0A3C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91A2F-E13F-8EC5-9B37-D9F2B102A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6FA29-3DB5-44E7-3A91-2340BF7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C168-1E60-1B49-91A6-52D7405F49FF}" type="datetimeFigureOut">
              <a:rPr lang="en-NL" smtClean="0"/>
              <a:t>20/03/2026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FEAAC-AB76-5E87-5F2A-AE9515B7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F7C32-4F17-00FB-8C0A-CA95B879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EEB6-54BC-5D42-A4AC-9B7AFA679F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9115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2C0C73-E319-C683-3195-61F112B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55ECF-AD7C-945A-66A3-D50FF41C5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789F9-A8A5-4690-EA65-D9763DED36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EBC168-1E60-1B49-91A6-52D7405F49FF}" type="datetimeFigureOut">
              <a:rPr lang="en-NL" smtClean="0"/>
              <a:t>20/03/2026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02467-3A3A-2077-0FFE-9E2155656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D8A45-54C1-8D53-B567-284ABF159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50EEB6-54BC-5D42-A4AC-9B7AFA679F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6835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230D95-F0A2-B396-8A48-B94835ED5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3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617C1C-2269-E5CD-6D4B-33753C9378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B758FE-453B-3F88-28F9-55497F3A3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286" y="3348990"/>
            <a:ext cx="11582400" cy="11068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NL" sz="5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C9C21A-9B4A-8BF7-A0E3-AC8857F13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286" y="4734651"/>
            <a:ext cx="11582400" cy="6200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2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7060AF-724E-CFC7-873A-F0B8D14FD4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88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FA767-DCC5-E065-B1EC-9B080F2A7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endParaRPr lang="en-NL" sz="4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0F23DB8-0466-43FF-9183-54385843B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567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C0D148-C798-3670-465E-52374B492E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E47D55-413F-8EFE-D1CA-A589CD488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endParaRPr lang="en-NL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961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B97FA0-3577-A49B-2C3F-68A6D21685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08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</Words>
  <Application>Microsoft Macintosh PowerPoint</Application>
  <PresentationFormat>Widescreen</PresentationFormat>
  <Paragraphs>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Irina Kovalevska</dc:creator>
  <cp:lastModifiedBy>Irina Kovalevska</cp:lastModifiedBy>
  <cp:revision>5</cp:revision>
  <dcterms:created xsi:type="dcterms:W3CDTF">2026-03-20T19:52:38Z</dcterms:created>
  <dcterms:modified xsi:type="dcterms:W3CDTF">2026-03-20T20:15:17Z</dcterms:modified>
</cp:coreProperties>
</file>