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62" r:id="rId3"/>
    <p:sldId id="256" r:id="rId4"/>
  </p:sldIdLst>
  <p:sldSz cx="21599525" cy="12239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410"/>
    <a:srgbClr val="FCA800"/>
    <a:srgbClr val="D17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54"/>
    <p:restoredTop sz="94595"/>
  </p:normalViewPr>
  <p:slideViewPr>
    <p:cSldViewPr snapToGrid="0" snapToObjects="1">
      <p:cViewPr varScale="1">
        <p:scale>
          <a:sx n="52" d="100"/>
          <a:sy n="52" d="100"/>
        </p:scale>
        <p:origin x="23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B7E3-AF78-034D-A216-73EDD457A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851" y="8093587"/>
            <a:ext cx="20329823" cy="2239568"/>
          </a:xfrm>
        </p:spPr>
        <p:txBody>
          <a:bodyPr anchor="ctr"/>
          <a:lstStyle>
            <a:lvl1pPr algn="ctr">
              <a:defRPr sz="1063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375A8-71A0-C048-892B-FEA871F8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EA36B-F569-7043-A718-487F57441DC6}" type="datetimeFigureOut">
              <a:rPr lang="en-NL" smtClean="0"/>
              <a:t>16/03/2022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46408-0917-A746-89F9-E8B1B71D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361E0-D05F-0241-91E9-3E4577B7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B236-A389-B446-BD95-C68C9F21DB5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899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B7E3-AF78-034D-A216-73EDD457A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851" y="5000028"/>
            <a:ext cx="20329823" cy="2696601"/>
          </a:xfrm>
        </p:spPr>
        <p:txBody>
          <a:bodyPr anchor="ctr"/>
          <a:lstStyle>
            <a:lvl1pPr algn="ctr">
              <a:defRPr sz="1063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AA7CEA-A64E-5443-9EE9-805BEC5C0A5C}"/>
              </a:ext>
            </a:extLst>
          </p:cNvPr>
          <p:cNvSpPr txBox="1"/>
          <p:nvPr userDrawn="1"/>
        </p:nvSpPr>
        <p:spPr>
          <a:xfrm>
            <a:off x="2568592" y="8048533"/>
            <a:ext cx="16462341" cy="118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7086" i="1" dirty="0">
                <a:solidFill>
                  <a:schemeClr val="bg1"/>
                </a:solidFill>
                <a:latin typeface="Century Gothic" panose="020B0502020202020204" pitchFamily="34" charset="0"/>
              </a:rPr>
              <a:t>Subtitle</a:t>
            </a:r>
            <a:endParaRPr lang="en-NL" sz="3189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97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86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24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651647"/>
            <a:ext cx="18629590" cy="236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3258233"/>
            <a:ext cx="18629590" cy="776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11344320"/>
            <a:ext cx="4859893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B4D7-A71A-0246-A04D-8306BC2B2CAE}" type="datetimeFigureOut">
              <a:rPr lang="en-NL" smtClean="0"/>
              <a:t>16/03/2022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11344320"/>
            <a:ext cx="7289840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11344320"/>
            <a:ext cx="4859893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4BDAF-0E9F-9E4D-BE3E-211CBA6A81E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303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1" r:id="rId3"/>
    <p:sldLayoutId id="2147483662" r:id="rId4"/>
  </p:sldLayoutIdLst>
  <p:txStyles>
    <p:titleStyle>
      <a:lvl1pPr algn="l" defTabSz="1619951" rtl="0" eaLnBrk="1" latinLnBrk="0" hangingPunct="1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4988" indent="-404988" algn="l" defTabSz="16199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4939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4914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4890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4865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4841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4816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4792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09976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19951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29927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39902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49878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59853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69829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79804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818D-6FD8-4AC0-82E4-04416AC21A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84967" y="691809"/>
            <a:ext cx="18629590" cy="1067013"/>
          </a:xfrm>
        </p:spPr>
        <p:txBody>
          <a:bodyPr>
            <a:noAutofit/>
          </a:bodyPr>
          <a:lstStyle/>
          <a:p>
            <a:r>
              <a:rPr lang="en-US" altLang="en-US" sz="496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  <a:endParaRPr lang="en-US" sz="496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20EBF-E346-432D-9799-52563698CFA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84967" y="1758821"/>
            <a:ext cx="18629590" cy="9229322"/>
          </a:xfrm>
        </p:spPr>
        <p:txBody>
          <a:bodyPr>
            <a:normAutofit fontScale="62500" lnSpcReduction="20000"/>
          </a:bodyPr>
          <a:lstStyle/>
          <a:p>
            <a:r>
              <a:rPr lang="nl-NL" sz="5500" b="1" dirty="0" err="1"/>
              <a:t>This</a:t>
            </a:r>
            <a:r>
              <a:rPr lang="nl-NL" sz="5500" b="1" dirty="0"/>
              <a:t> PowerPoint Template </a:t>
            </a:r>
            <a:r>
              <a:rPr lang="nl-NL" sz="5500" b="1" dirty="0" err="1"/>
              <a:t>for</a:t>
            </a:r>
            <a:r>
              <a:rPr lang="nl-NL" sz="5500" b="1" dirty="0"/>
              <a:t> Poster </a:t>
            </a:r>
            <a:r>
              <a:rPr lang="nl-NL" sz="5500" b="1" dirty="0" err="1"/>
              <a:t>Presentations</a:t>
            </a:r>
            <a:r>
              <a:rPr lang="nl-NL" sz="5500" b="1" dirty="0"/>
              <a:t> is </a:t>
            </a:r>
            <a:r>
              <a:rPr lang="nl-NL" sz="5500" b="1" dirty="0" err="1"/>
              <a:t>to</a:t>
            </a:r>
            <a:r>
              <a:rPr lang="nl-NL" sz="5500" b="1" dirty="0"/>
              <a:t> </a:t>
            </a:r>
            <a:r>
              <a:rPr lang="nl-NL" sz="5500" b="1" dirty="0" err="1"/>
              <a:t>be</a:t>
            </a:r>
            <a:r>
              <a:rPr lang="nl-NL" sz="5500" b="1" dirty="0"/>
              <a:t> </a:t>
            </a:r>
            <a:r>
              <a:rPr lang="nl-NL" sz="5500" b="1" dirty="0" err="1"/>
              <a:t>used</a:t>
            </a:r>
            <a:r>
              <a:rPr lang="nl-NL" sz="5500" b="1" dirty="0"/>
              <a:t> </a:t>
            </a:r>
            <a:r>
              <a:rPr lang="nl-NL" sz="5500" b="1" dirty="0" err="1"/>
              <a:t>for</a:t>
            </a:r>
            <a:r>
              <a:rPr lang="nl-NL" sz="5500" b="1" dirty="0"/>
              <a:t> poster </a:t>
            </a:r>
            <a:r>
              <a:rPr lang="nl-NL" sz="5500" b="1" dirty="0" err="1"/>
              <a:t>presentations</a:t>
            </a:r>
            <a:r>
              <a:rPr lang="nl-NL" sz="5500" b="1" dirty="0"/>
              <a:t> </a:t>
            </a:r>
            <a:r>
              <a:rPr lang="nl-NL" sz="5500" b="1" dirty="0" err="1"/>
              <a:t>only</a:t>
            </a:r>
            <a:r>
              <a:rPr lang="nl-NL" sz="5800" b="1" dirty="0"/>
              <a:t>!</a:t>
            </a:r>
            <a:endParaRPr lang="nl-NL" sz="5800" dirty="0"/>
          </a:p>
          <a:p>
            <a:pPr marL="0" indent="0">
              <a:buNone/>
            </a:pPr>
            <a:endParaRPr lang="nl-NL" sz="5492" dirty="0"/>
          </a:p>
          <a:p>
            <a:pPr marL="506235" indent="-506235"/>
            <a:r>
              <a:rPr lang="nl-NL" sz="5492" dirty="0" err="1"/>
              <a:t>Please</a:t>
            </a:r>
            <a:r>
              <a:rPr lang="nl-NL" sz="5492" dirty="0"/>
              <a:t> </a:t>
            </a:r>
            <a:r>
              <a:rPr lang="nl-NL" sz="5492" dirty="0" err="1"/>
              <a:t>create</a:t>
            </a:r>
            <a:r>
              <a:rPr lang="nl-NL" sz="5492" dirty="0"/>
              <a:t> </a:t>
            </a:r>
            <a:r>
              <a:rPr lang="nl-NL" sz="5492" dirty="0" err="1"/>
              <a:t>your</a:t>
            </a:r>
            <a:r>
              <a:rPr lang="nl-NL" sz="5492" dirty="0"/>
              <a:t> e-Poster as a 1 page PDF file in </a:t>
            </a:r>
            <a:r>
              <a:rPr lang="nl-NL" sz="5492" b="1" dirty="0"/>
              <a:t>Landscape</a:t>
            </a:r>
            <a:r>
              <a:rPr lang="nl-NL" sz="5492" dirty="0"/>
              <a:t> </a:t>
            </a:r>
            <a:r>
              <a:rPr lang="nl-NL" sz="5492" dirty="0" err="1"/>
              <a:t>orientation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 err="1"/>
              <a:t>Section</a:t>
            </a:r>
            <a:r>
              <a:rPr lang="nl-NL" sz="5492" dirty="0"/>
              <a:t> </a:t>
            </a:r>
            <a:r>
              <a:rPr lang="nl-NL" sz="5492" dirty="0" err="1"/>
              <a:t>titles</a:t>
            </a:r>
            <a:r>
              <a:rPr lang="nl-NL" sz="5492" dirty="0"/>
              <a:t> are </a:t>
            </a:r>
            <a:r>
              <a:rPr lang="nl-NL" sz="5492" dirty="0" err="1"/>
              <a:t>guidelines</a:t>
            </a:r>
            <a:r>
              <a:rPr lang="nl-NL" sz="5492" dirty="0"/>
              <a:t> </a:t>
            </a:r>
            <a:r>
              <a:rPr lang="nl-NL" sz="5492" dirty="0" err="1"/>
              <a:t>and</a:t>
            </a:r>
            <a:r>
              <a:rPr lang="nl-NL" sz="5492" dirty="0"/>
              <a:t> </a:t>
            </a:r>
            <a:r>
              <a:rPr lang="nl-NL" sz="5492" dirty="0" err="1"/>
              <a:t>may</a:t>
            </a:r>
            <a:r>
              <a:rPr lang="nl-NL" sz="5492" dirty="0"/>
              <a:t> </a:t>
            </a:r>
            <a:r>
              <a:rPr lang="nl-NL" sz="5492" dirty="0" err="1"/>
              <a:t>be</a:t>
            </a:r>
            <a:r>
              <a:rPr lang="nl-NL" sz="5492" dirty="0"/>
              <a:t> </a:t>
            </a:r>
            <a:r>
              <a:rPr lang="nl-NL" sz="5492" dirty="0" err="1"/>
              <a:t>changed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/>
              <a:t>The poster </a:t>
            </a:r>
            <a:r>
              <a:rPr lang="nl-NL" sz="5492" dirty="0" err="1"/>
              <a:t>will</a:t>
            </a:r>
            <a:r>
              <a:rPr lang="nl-NL" sz="5492" dirty="0"/>
              <a:t> </a:t>
            </a:r>
            <a:r>
              <a:rPr lang="nl-NL" sz="5492" dirty="0" err="1"/>
              <a:t>be</a:t>
            </a:r>
            <a:r>
              <a:rPr lang="nl-NL" sz="5492" dirty="0"/>
              <a:t> </a:t>
            </a:r>
            <a:r>
              <a:rPr lang="nl-NL" sz="5492" dirty="0" err="1"/>
              <a:t>displayed</a:t>
            </a:r>
            <a:r>
              <a:rPr lang="nl-NL" sz="5492" dirty="0"/>
              <a:t> on a 55” </a:t>
            </a:r>
            <a:r>
              <a:rPr lang="nl-NL" sz="5492" dirty="0" err="1"/>
              <a:t>touch</a:t>
            </a:r>
            <a:r>
              <a:rPr lang="nl-NL" sz="5492" dirty="0"/>
              <a:t> screen display, </a:t>
            </a:r>
            <a:r>
              <a:rPr lang="nl-NL" sz="5492" dirty="0" err="1"/>
              <a:t>that</a:t>
            </a:r>
            <a:r>
              <a:rPr lang="nl-NL" sz="5492" dirty="0"/>
              <a:t> </a:t>
            </a:r>
            <a:r>
              <a:rPr lang="nl-NL" sz="5492" dirty="0" err="1"/>
              <a:t>allow</a:t>
            </a:r>
            <a:r>
              <a:rPr lang="nl-NL" sz="5492" dirty="0"/>
              <a:t> </a:t>
            </a:r>
            <a:r>
              <a:rPr lang="nl-NL" sz="5492" dirty="0" err="1"/>
              <a:t>presenters</a:t>
            </a:r>
            <a:r>
              <a:rPr lang="nl-NL" sz="5492" dirty="0"/>
              <a:t> </a:t>
            </a:r>
            <a:r>
              <a:rPr lang="nl-NL" sz="5492" dirty="0" err="1"/>
              <a:t>to</a:t>
            </a:r>
            <a:r>
              <a:rPr lang="nl-NL" sz="5492" dirty="0"/>
              <a:t> zoom;</a:t>
            </a:r>
          </a:p>
          <a:p>
            <a:pPr marL="506235" indent="-506235"/>
            <a:r>
              <a:rPr lang="nl-NL" sz="5492" dirty="0" err="1"/>
              <a:t>Quality</a:t>
            </a:r>
            <a:r>
              <a:rPr lang="nl-NL" sz="5492" dirty="0"/>
              <a:t>: 300 DPI;</a:t>
            </a:r>
          </a:p>
          <a:p>
            <a:pPr marL="506235" indent="-506235"/>
            <a:r>
              <a:rPr lang="nl-NL" sz="5492" dirty="0" err="1"/>
              <a:t>Use</a:t>
            </a:r>
            <a:r>
              <a:rPr lang="nl-NL" sz="5492" dirty="0"/>
              <a:t> font </a:t>
            </a:r>
            <a:r>
              <a:rPr lang="nl-NL" sz="5492" dirty="0" err="1"/>
              <a:t>size</a:t>
            </a:r>
            <a:r>
              <a:rPr lang="nl-NL" sz="5492" dirty="0"/>
              <a:t> 18 </a:t>
            </a:r>
            <a:r>
              <a:rPr lang="nl-NL" sz="5492" dirty="0" err="1"/>
              <a:t>pt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/>
              <a:t>Save </a:t>
            </a:r>
            <a:r>
              <a:rPr lang="nl-NL" sz="5492" dirty="0" err="1"/>
              <a:t>the</a:t>
            </a:r>
            <a:r>
              <a:rPr lang="nl-NL" sz="5492" dirty="0"/>
              <a:t> template (1 page) as PDF </a:t>
            </a:r>
            <a:r>
              <a:rPr lang="nl-NL" sz="5492" dirty="0" err="1"/>
              <a:t>and</a:t>
            </a:r>
            <a:r>
              <a:rPr lang="nl-NL" sz="5492" dirty="0"/>
              <a:t> store </a:t>
            </a:r>
            <a:r>
              <a:rPr lang="nl-NL" sz="5492" dirty="0" err="1"/>
              <a:t>it</a:t>
            </a:r>
            <a:r>
              <a:rPr lang="nl-NL" sz="5492" dirty="0"/>
              <a:t> as ”XXXX </a:t>
            </a:r>
            <a:r>
              <a:rPr lang="nl-NL" sz="5492" dirty="0" err="1"/>
              <a:t>FirstName</a:t>
            </a:r>
            <a:r>
              <a:rPr lang="nl-NL" sz="5492" dirty="0"/>
              <a:t> </a:t>
            </a:r>
            <a:r>
              <a:rPr lang="nl-NL" sz="5492" dirty="0" err="1"/>
              <a:t>LastName.pdf</a:t>
            </a:r>
            <a:r>
              <a:rPr lang="nl-NL" sz="5492" dirty="0"/>
              <a:t>”, </a:t>
            </a:r>
            <a:r>
              <a:rPr lang="nl-NL" sz="5492" dirty="0" err="1"/>
              <a:t>where</a:t>
            </a:r>
            <a:r>
              <a:rPr lang="nl-NL" sz="5492" dirty="0"/>
              <a:t>:</a:t>
            </a:r>
          </a:p>
          <a:p>
            <a:pPr marL="1316210" lvl="1" indent="-506235"/>
            <a:r>
              <a:rPr lang="nl-NL" sz="4784" dirty="0"/>
              <a:t>XXXX = </a:t>
            </a:r>
            <a:r>
              <a:rPr lang="nl-NL" sz="4784" dirty="0" err="1"/>
              <a:t>the</a:t>
            </a:r>
            <a:r>
              <a:rPr lang="nl-NL" sz="4784" dirty="0"/>
              <a:t> paper </a:t>
            </a:r>
            <a:r>
              <a:rPr lang="nl-NL" sz="4784" dirty="0" err="1"/>
              <a:t>number</a:t>
            </a:r>
            <a:r>
              <a:rPr lang="nl-NL" sz="4784" dirty="0"/>
              <a:t> of </a:t>
            </a:r>
            <a:r>
              <a:rPr lang="nl-NL" sz="4784" dirty="0" err="1"/>
              <a:t>the</a:t>
            </a:r>
            <a:r>
              <a:rPr lang="nl-NL" sz="4784" dirty="0"/>
              <a:t> </a:t>
            </a:r>
            <a:r>
              <a:rPr lang="nl-NL" sz="4784" dirty="0" err="1"/>
              <a:t>presentation</a:t>
            </a:r>
            <a:r>
              <a:rPr lang="nl-NL" sz="4784" dirty="0"/>
              <a:t>;</a:t>
            </a:r>
          </a:p>
          <a:p>
            <a:pPr marL="1316210" lvl="1" indent="-506235"/>
            <a:r>
              <a:rPr lang="nl-NL" sz="4784" dirty="0" err="1"/>
              <a:t>FirstName</a:t>
            </a:r>
            <a:r>
              <a:rPr lang="nl-NL" sz="4784" dirty="0"/>
              <a:t> – </a:t>
            </a:r>
            <a:r>
              <a:rPr lang="nl-NL" sz="4784" dirty="0" err="1"/>
              <a:t>the</a:t>
            </a:r>
            <a:r>
              <a:rPr lang="nl-NL" sz="4784" dirty="0"/>
              <a:t> first name of </a:t>
            </a:r>
            <a:r>
              <a:rPr lang="nl-NL" sz="4784" dirty="0" err="1"/>
              <a:t>the</a:t>
            </a:r>
            <a:r>
              <a:rPr lang="nl-NL" sz="4784" dirty="0"/>
              <a:t> presenter;</a:t>
            </a:r>
          </a:p>
          <a:p>
            <a:pPr marL="1316210" lvl="1" indent="-506235"/>
            <a:r>
              <a:rPr lang="nl-NL" sz="4784" dirty="0" err="1"/>
              <a:t>LastName</a:t>
            </a:r>
            <a:r>
              <a:rPr lang="nl-NL" sz="4784" dirty="0"/>
              <a:t> = </a:t>
            </a:r>
            <a:r>
              <a:rPr lang="nl-NL" sz="4784" dirty="0" err="1"/>
              <a:t>the</a:t>
            </a:r>
            <a:r>
              <a:rPr lang="nl-NL" sz="4784" dirty="0"/>
              <a:t> last name of </a:t>
            </a:r>
            <a:r>
              <a:rPr lang="nl-NL" sz="4784" dirty="0" err="1"/>
              <a:t>the</a:t>
            </a:r>
            <a:r>
              <a:rPr lang="nl-NL" sz="4784" dirty="0"/>
              <a:t> presenter.</a:t>
            </a:r>
            <a:endParaRPr lang="nl-NL" sz="5492" dirty="0"/>
          </a:p>
          <a:p>
            <a:pPr marL="506235" indent="-506235">
              <a:lnSpc>
                <a:spcPct val="120000"/>
              </a:lnSpc>
              <a:spcBef>
                <a:spcPts val="1800"/>
              </a:spcBef>
              <a:spcAft>
                <a:spcPts val="2400"/>
              </a:spcAft>
            </a:pPr>
            <a:r>
              <a:rPr lang="nl-NL" sz="6000" b="1" dirty="0" err="1"/>
              <a:t>Presentations</a:t>
            </a:r>
            <a:r>
              <a:rPr lang="nl-NL" sz="6000" b="1" dirty="0"/>
              <a:t> are on </a:t>
            </a:r>
            <a:r>
              <a:rPr lang="nl-NL" sz="6000" b="1" dirty="0" err="1"/>
              <a:t>your</a:t>
            </a:r>
            <a:r>
              <a:rPr lang="nl-NL" sz="6000" b="1" dirty="0"/>
              <a:t> </a:t>
            </a:r>
            <a:r>
              <a:rPr lang="nl-NL" sz="6000" b="1" dirty="0" err="1"/>
              <a:t>own</a:t>
            </a:r>
            <a:r>
              <a:rPr lang="nl-NL" sz="6000" b="1" dirty="0"/>
              <a:t> </a:t>
            </a:r>
            <a:r>
              <a:rPr lang="nl-NL" sz="6000" b="1" dirty="0" err="1"/>
              <a:t>merit</a:t>
            </a:r>
            <a:r>
              <a:rPr lang="nl-NL" sz="6000" b="1" dirty="0"/>
              <a:t>. It is </a:t>
            </a:r>
            <a:r>
              <a:rPr lang="nl-NL" sz="6000" b="1" dirty="0" err="1"/>
              <a:t>not</a:t>
            </a:r>
            <a:r>
              <a:rPr lang="nl-NL" sz="6000" b="1" dirty="0"/>
              <a:t> </a:t>
            </a:r>
            <a:r>
              <a:rPr lang="nl-NL" sz="6000" b="1" dirty="0" err="1"/>
              <a:t>allowed</a:t>
            </a:r>
            <a:r>
              <a:rPr lang="nl-NL" sz="6000" b="1" dirty="0"/>
              <a:t> </a:t>
            </a:r>
            <a:r>
              <a:rPr lang="nl-NL" sz="6000" b="1" dirty="0" err="1"/>
              <a:t>to</a:t>
            </a:r>
            <a:r>
              <a:rPr lang="nl-NL" sz="6000" b="1" dirty="0"/>
              <a:t> </a:t>
            </a:r>
            <a:r>
              <a:rPr lang="nl-NL" sz="6000" b="1" dirty="0" err="1"/>
              <a:t>include</a:t>
            </a:r>
            <a:r>
              <a:rPr lang="nl-NL" sz="6000" b="1" dirty="0"/>
              <a:t> </a:t>
            </a:r>
            <a:r>
              <a:rPr lang="nl-NL" sz="6000" b="1" dirty="0" err="1"/>
              <a:t>the</a:t>
            </a:r>
            <a:r>
              <a:rPr lang="nl-NL" sz="6000" b="1" dirty="0"/>
              <a:t> company name, company logo or a </a:t>
            </a:r>
            <a:r>
              <a:rPr lang="nl-NL" sz="6000" b="1" dirty="0" err="1"/>
              <a:t>reference</a:t>
            </a:r>
            <a:r>
              <a:rPr lang="nl-NL" sz="6000" b="1" dirty="0"/>
              <a:t> </a:t>
            </a:r>
            <a:r>
              <a:rPr lang="nl-NL" sz="6000" b="1" dirty="0" err="1"/>
              <a:t>to</a:t>
            </a:r>
            <a:r>
              <a:rPr lang="nl-NL" sz="6000" b="1" dirty="0"/>
              <a:t> </a:t>
            </a:r>
            <a:r>
              <a:rPr lang="nl-NL" sz="6000" b="1" dirty="0" err="1"/>
              <a:t>the</a:t>
            </a:r>
            <a:r>
              <a:rPr lang="nl-NL" sz="6000" b="1" dirty="0"/>
              <a:t> company in </a:t>
            </a:r>
            <a:r>
              <a:rPr lang="nl-NL" sz="6000" b="1" dirty="0" err="1"/>
              <a:t>the</a:t>
            </a:r>
            <a:r>
              <a:rPr lang="nl-NL" sz="6000" b="1" dirty="0"/>
              <a:t> </a:t>
            </a:r>
            <a:r>
              <a:rPr lang="nl-NL" sz="6000" b="1" dirty="0" err="1"/>
              <a:t>presentation</a:t>
            </a:r>
            <a:r>
              <a:rPr lang="nl-NL" sz="6000" b="1" dirty="0"/>
              <a:t>.</a:t>
            </a:r>
            <a:endParaRPr lang="nl-NL" sz="5492" b="1" dirty="0"/>
          </a:p>
          <a:p>
            <a:pPr marL="506235" indent="-506235"/>
            <a:r>
              <a:rPr lang="nl-NL" sz="5492" dirty="0"/>
              <a:t>We look forward to meeting you at the </a:t>
            </a:r>
            <a:r>
              <a:rPr lang="nl-NL" sz="5492" dirty="0" err="1"/>
              <a:t>Annual</a:t>
            </a:r>
            <a:r>
              <a:rPr lang="nl-NL" sz="5492" dirty="0"/>
              <a:t> 2022 in Madrid!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6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82E8D-BD3C-CE42-8C3C-1B27AF3507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4911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E787520F-7CCA-D546-ABBE-132A8E3629F5}"/>
              </a:ext>
            </a:extLst>
          </p:cNvPr>
          <p:cNvSpPr txBox="1">
            <a:spLocks/>
          </p:cNvSpPr>
          <p:nvPr/>
        </p:nvSpPr>
        <p:spPr>
          <a:xfrm>
            <a:off x="614853" y="2270296"/>
            <a:ext cx="6258911" cy="35098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0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1410"/>
                </a:solidFill>
              </a:rPr>
              <a:t>INTRODUCTION, AIM &amp; METHOD</a:t>
            </a:r>
            <a:endParaRPr lang="en-US" dirty="0">
              <a:solidFill>
                <a:srgbClr val="A7141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DB8047-3D0A-694A-B60F-F7247C7D5CD8}"/>
              </a:ext>
            </a:extLst>
          </p:cNvPr>
          <p:cNvSpPr txBox="1"/>
          <p:nvPr/>
        </p:nvSpPr>
        <p:spPr>
          <a:xfrm>
            <a:off x="614854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</a:t>
            </a:r>
            <a:r>
              <a:rPr lang="en-NL" dirty="0">
                <a:ln>
                  <a:noFill/>
                </a:ln>
              </a:rPr>
              <a:t>text</a:t>
            </a:r>
            <a:r>
              <a:rPr lang="en-NL" dirty="0"/>
              <a:t>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31BADE-C20B-0B4A-8344-A37FCE70D421}"/>
              </a:ext>
            </a:extLst>
          </p:cNvPr>
          <p:cNvSpPr txBox="1"/>
          <p:nvPr/>
        </p:nvSpPr>
        <p:spPr>
          <a:xfrm>
            <a:off x="14725761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text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B6BFABC-0876-7E42-A06F-FB5B98405048}"/>
              </a:ext>
            </a:extLst>
          </p:cNvPr>
          <p:cNvSpPr txBox="1">
            <a:spLocks/>
          </p:cNvSpPr>
          <p:nvPr/>
        </p:nvSpPr>
        <p:spPr>
          <a:xfrm>
            <a:off x="7670305" y="2270295"/>
            <a:ext cx="6258911" cy="3509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8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rgbClr val="A71410"/>
                </a:solidFill>
              </a:rPr>
              <a:t>RESULTS</a:t>
            </a:r>
            <a:endParaRPr lang="en-US" sz="2000" dirty="0">
              <a:solidFill>
                <a:srgbClr val="A71410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2BDFA31-3125-0340-8FA4-2538B8DC25EE}"/>
              </a:ext>
            </a:extLst>
          </p:cNvPr>
          <p:cNvSpPr txBox="1">
            <a:spLocks/>
          </p:cNvSpPr>
          <p:nvPr/>
        </p:nvSpPr>
        <p:spPr>
          <a:xfrm>
            <a:off x="14725761" y="2270295"/>
            <a:ext cx="6258911" cy="3509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8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rgbClr val="A71410"/>
                </a:solidFill>
              </a:rPr>
              <a:t>CONCLUSIONS &amp; ACKNOWLEDGEMENTS</a:t>
            </a:r>
            <a:endParaRPr lang="en-US" sz="2000" dirty="0">
              <a:solidFill>
                <a:srgbClr val="A7141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B4E287-F588-9541-8977-68C1BBDA2C85}"/>
              </a:ext>
            </a:extLst>
          </p:cNvPr>
          <p:cNvSpPr txBox="1"/>
          <p:nvPr/>
        </p:nvSpPr>
        <p:spPr>
          <a:xfrm>
            <a:off x="7670304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C994A-6FED-7243-A3FB-F9C3D2410B76}"/>
              </a:ext>
            </a:extLst>
          </p:cNvPr>
          <p:cNvSpPr txBox="1"/>
          <p:nvPr/>
        </p:nvSpPr>
        <p:spPr>
          <a:xfrm>
            <a:off x="3744308" y="182881"/>
            <a:ext cx="13408575" cy="1185916"/>
          </a:xfrm>
          <a:prstGeom prst="rect">
            <a:avLst/>
          </a:prstGeom>
          <a:solidFill>
            <a:schemeClr val="bg1">
              <a:alpha val="76922"/>
            </a:schemeClr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16199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PRESENTATION TITLE</a:t>
            </a:r>
          </a:p>
          <a:p>
            <a:pPr marL="0" marR="0" lvl="0" indent="0" algn="ctr" defTabSz="16199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Authors (no affiliations)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73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193</Words>
  <Application>Microsoft Macintosh PowerPoint</Application>
  <PresentationFormat>Custom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Avenir Next</vt:lpstr>
      <vt:lpstr>Calibri</vt:lpstr>
      <vt:lpstr>Calibri Light</vt:lpstr>
      <vt:lpstr>Century Gothic</vt:lpstr>
      <vt:lpstr>Office Theme</vt:lpstr>
      <vt:lpstr>TEMPLATE INSTRUCTION: DELETE AFTER READING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Lea Bras</cp:lastModifiedBy>
  <cp:revision>11</cp:revision>
  <dcterms:created xsi:type="dcterms:W3CDTF">2021-08-04T08:49:23Z</dcterms:created>
  <dcterms:modified xsi:type="dcterms:W3CDTF">2022-03-16T11:40:33Z</dcterms:modified>
</cp:coreProperties>
</file>