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gESHja0BWaINGILfvZvHJl9glU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210" d="100"/>
          <a:sy n="210" d="100"/>
        </p:scale>
        <p:origin x="-480" y="-1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customschemas.google.com/relationships/presentationmetadata" Target="metadata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27852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24" name="Google Shape;24;p9"/>
          <p:cNvPicPr preferRelativeResize="0"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" y="0"/>
            <a:ext cx="12188386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/>
        </p:nvSpPr>
        <p:spPr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497633" y="1663131"/>
            <a:ext cx="11196734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the </a:t>
            </a: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the </a:t>
            </a:r>
            <a:r>
              <a:rPr lang="nl-NL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Second EAGE Workshop on Machine Learning </a:t>
            </a: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Powerpoint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Template: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template has been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designed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the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preparation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at the 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Second EAGE Workshop on Machine Learning </a:t>
            </a:r>
            <a:r>
              <a:rPr lang="nl-NL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full </a:t>
            </a:r>
            <a:r>
              <a:rPr lang="nl-NL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workshop 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(See slide 2)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content slides (See page 3-5) must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EAGE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event logos at the top.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prefer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in order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preserve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academic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presenters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limit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company or professional logos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slide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/or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acknowledgments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slide.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these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specifications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information on the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following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slides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constitute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suggestions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template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suit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purposes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shape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meeting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at the 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Second EAGE Workshop on Machine Learning ! 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lang="nl-NL" sz="28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dirty="0"/>
          </a:p>
        </p:txBody>
      </p:sp>
      <p:sp>
        <p:nvSpPr>
          <p:cNvPr id="98" name="Google Shape;98;p3"/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/>
          <p:nvPr/>
        </p:nvSpPr>
        <p:spPr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/>
          </a:p>
        </p:txBody>
      </p:sp>
      <p:sp>
        <p:nvSpPr>
          <p:cNvPr id="104" name="Google Shape;104;p4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</a:t>
            </a:r>
            <a:r>
              <a:rPr lang="nl-NL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nl-NL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suit</a:t>
            </a:r>
            <a:r>
              <a:rPr lang="nl-NL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lang="nl-NL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/>
          <p:nvPr/>
        </p:nvSpPr>
        <p:spPr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/>
          </a:p>
        </p:txBody>
      </p:sp>
      <p:sp>
        <p:nvSpPr>
          <p:cNvPr id="110" name="Google Shape;110;p5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 txBox="1"/>
          <p:nvPr/>
        </p:nvSpPr>
        <p:spPr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One-Column Format</a:t>
            </a:r>
            <a:endParaRPr/>
          </a:p>
        </p:txBody>
      </p:sp>
      <p:sp>
        <p:nvSpPr>
          <p:cNvPr id="116" name="Google Shape;116;p6"/>
          <p:cNvSpPr txBox="1"/>
          <p:nvPr/>
        </p:nvSpPr>
        <p:spPr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  <p:sp>
        <p:nvSpPr>
          <p:cNvPr id="117" name="Google Shape;117;p6"/>
          <p:cNvSpPr txBox="1"/>
          <p:nvPr/>
        </p:nvSpPr>
        <p:spPr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Acknowledgements / Thank You / Questions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222</Words>
  <Application>Microsoft Macintosh PowerPoint</Application>
  <PresentationFormat>Custom</PresentationFormat>
  <Paragraphs>22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Dirk-Jan</cp:lastModifiedBy>
  <cp:revision>5</cp:revision>
  <dcterms:created xsi:type="dcterms:W3CDTF">2017-11-22T13:28:45Z</dcterms:created>
  <dcterms:modified xsi:type="dcterms:W3CDTF">2021-01-22T14:16:46Z</dcterms:modified>
</cp:coreProperties>
</file>