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24000" cy="20104100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156" d="100"/>
          <a:sy n="156" d="100"/>
        </p:scale>
        <p:origin x="-212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132" y="332133"/>
            <a:ext cx="13605980" cy="19435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Irina Kovalevska</cp:lastModifiedBy>
  <cp:revision>1</cp:revision>
  <dcterms:created xsi:type="dcterms:W3CDTF">2026-03-26T09:48:28Z</dcterms:created>
  <dcterms:modified xsi:type="dcterms:W3CDTF">2026-03-26T09:49:10Z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2026-03-26T00:00:00Z</vt:filetime>
  </property>
  <property fmtid="{D5CDD505-2E9C-101B-9397-08002B2CF9AE}" pid="3" name="LastSaved">
    <vt:filetime>2026-03-26T00:00:00Z</vt:filetime>
  </property>
</Properties>
</file>