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14c3ca45b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14c3ca45b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4c3ca45b4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4c3ca45b4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4c3ca45b4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4c3ca45b4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