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6"/>
  </p:notesMasterIdLst>
  <p:sldIdLst>
    <p:sldId id="259" r:id="rId2"/>
    <p:sldId id="256" r:id="rId3"/>
    <p:sldId id="257" r:id="rId4"/>
    <p:sldId id="258" r:id="rId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8" roundtripDataSignature="AMtx7mj+AYzDNkHx/jGCaRUqjoF9+0ZqQ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88"/>
    <p:restoredTop sz="94718"/>
  </p:normalViewPr>
  <p:slideViewPr>
    <p:cSldViewPr snapToGrid="0">
      <p:cViewPr varScale="1">
        <p:scale>
          <a:sx n="138" d="100"/>
          <a:sy n="138" d="100"/>
        </p:scale>
        <p:origin x="154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customschemas.google.com/relationships/presentationmetadata" Target="metadata"/><Relationship Id="rId3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>
          <a:extLst>
            <a:ext uri="{FF2B5EF4-FFF2-40B4-BE49-F238E27FC236}">
              <a16:creationId xmlns:a16="http://schemas.microsoft.com/office/drawing/2014/main" id="{AD1C86E6-A658-8662-B787-5EE6233E2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>
            <a:extLst>
              <a:ext uri="{FF2B5EF4-FFF2-40B4-BE49-F238E27FC236}">
                <a16:creationId xmlns:a16="http://schemas.microsoft.com/office/drawing/2014/main" id="{B4DA5D0B-30EF-F82B-B123-0E6878F95C4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8" name="Google Shape;88;p2:notes">
            <a:extLst>
              <a:ext uri="{FF2B5EF4-FFF2-40B4-BE49-F238E27FC236}">
                <a16:creationId xmlns:a16="http://schemas.microsoft.com/office/drawing/2014/main" id="{D49AC5EB-404F-E9CD-B1A4-CA7C4EA46B2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237035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8" name="Google Shape;9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>
          <a:extLst>
            <a:ext uri="{FF2B5EF4-FFF2-40B4-BE49-F238E27FC236}">
              <a16:creationId xmlns:a16="http://schemas.microsoft.com/office/drawing/2014/main" id="{C97C7E6E-18D1-1B80-63B9-053DEBBCD2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">
            <a:extLst>
              <a:ext uri="{FF2B5EF4-FFF2-40B4-BE49-F238E27FC236}">
                <a16:creationId xmlns:a16="http://schemas.microsoft.com/office/drawing/2014/main" id="{608B1D4D-93BD-84BD-4C17-13768CE316B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/>
          </a:p>
        </p:txBody>
      </p:sp>
      <p:sp>
        <p:nvSpPr>
          <p:cNvPr id="91" name="Google Shape;91;p2">
            <a:extLst>
              <a:ext uri="{FF2B5EF4-FFF2-40B4-BE49-F238E27FC236}">
                <a16:creationId xmlns:a16="http://schemas.microsoft.com/office/drawing/2014/main" id="{D39B0565-7AFF-CF70-3B73-FD3C8FAF152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/>
          </a:p>
        </p:txBody>
      </p:sp>
      <p:pic>
        <p:nvPicPr>
          <p:cNvPr id="92" name="Google Shape;92;p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45F709C9-8868-C43F-ADCC-49DC4707830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8403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797D627-B778-B6B3-A038-3B3AA5818B37}"/>
              </a:ext>
            </a:extLst>
          </p:cNvPr>
          <p:cNvSpPr txBox="1"/>
          <p:nvPr/>
        </p:nvSpPr>
        <p:spPr>
          <a:xfrm>
            <a:off x="546538" y="1819396"/>
            <a:ext cx="11393214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14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Instructions on the use of PowerPoint Template:</a:t>
            </a:r>
            <a:endParaRPr lang="en-GB" b="0" dirty="0">
              <a:effectLst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</a:pPr>
            <a:br>
              <a:rPr lang="en-GB" b="0" dirty="0">
                <a:effectLst/>
              </a:rPr>
            </a:br>
            <a:r>
              <a:rPr lang="en-GB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This template has been designed to aid you in the preparation of your presentation at </a:t>
            </a:r>
            <a:r>
              <a:rPr lang="en-GB" sz="14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EAGE Sub-Saharan Africa Energy Forum. </a:t>
            </a:r>
            <a:endParaRPr lang="en-GB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</a:pPr>
            <a:br>
              <a:rPr lang="en-GB" b="0" dirty="0">
                <a:effectLst/>
              </a:rPr>
            </a:br>
            <a:r>
              <a:rPr lang="en-GB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first slide must include the full Workshop design (See slide 2) and all content slides (See page 3-5) must include the EAGE logo at the top.</a:t>
            </a:r>
            <a:endParaRPr lang="en-GB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</a:pPr>
            <a:br>
              <a:rPr lang="en-GB" b="0" dirty="0">
                <a:effectLst/>
              </a:rPr>
            </a:br>
            <a:r>
              <a:rPr lang="en-GB" sz="14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We strongly prefer, in order to preserve the academic nature of the technical programme, that presenters limit the use of company or professional logos to the title slide and/or the acknowledgments slide.</a:t>
            </a:r>
            <a:endParaRPr lang="en-GB" sz="1800" b="1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</a:pPr>
            <a:br>
              <a:rPr lang="en-GB" b="0" dirty="0">
                <a:effectLst/>
              </a:rPr>
            </a:br>
            <a:r>
              <a:rPr lang="en-GB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Aside from these specifications, all information on the following slides constitute suggestions, and you may adapt the template to suit the purposes and shape of your presentation.</a:t>
            </a:r>
            <a:endParaRPr lang="en-GB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br>
              <a:rPr lang="en-GB" b="0" dirty="0">
                <a:effectLst/>
              </a:rPr>
            </a:br>
            <a:r>
              <a:rPr lang="en-GB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We look forward to meeting you at the </a:t>
            </a:r>
            <a:r>
              <a:rPr lang="en-GB" sz="14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EAGE Sub-Saharan Africa Energy Forum </a:t>
            </a:r>
            <a:r>
              <a:rPr lang="en-GB" sz="140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from</a:t>
            </a:r>
            <a:r>
              <a:rPr lang="en-GB" sz="14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13 – 15 April </a:t>
            </a:r>
            <a:r>
              <a:rPr lang="en-GB" sz="140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</a:t>
            </a:r>
            <a:r>
              <a:rPr lang="en-GB" sz="14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Maputo, Mozambique</a:t>
            </a:r>
            <a:r>
              <a:rPr lang="en-GB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! 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6235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-1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5" name="Google Shape;85;p1" title="24382-SSA26 Promo Package_PPT Slides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C62DF1-4733-CD52-BF5C-216B5AD84957}"/>
              </a:ext>
            </a:extLst>
          </p:cNvPr>
          <p:cNvSpPr txBox="1"/>
          <p:nvPr/>
        </p:nvSpPr>
        <p:spPr>
          <a:xfrm>
            <a:off x="3048000" y="3277739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0" dirty="0">
                <a:effectLst/>
              </a:rPr>
              <a:t> 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/>
          </a:p>
        </p:txBody>
      </p:sp>
      <p:sp>
        <p:nvSpPr>
          <p:cNvPr id="91" name="Google Shape;91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/>
          </a:p>
        </p:txBody>
      </p:sp>
      <p:pic>
        <p:nvPicPr>
          <p:cNvPr id="92" name="Google Shape;92;p2" descr="Graphical user interface, applicati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36417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2"/>
          <p:cNvSpPr txBox="1"/>
          <p:nvPr/>
        </p:nvSpPr>
        <p:spPr>
          <a:xfrm>
            <a:off x="5131633" y="2728454"/>
            <a:ext cx="192873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MY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Paper Number and Title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4" name="Google Shape;94;p2"/>
          <p:cNvCxnSpPr/>
          <p:nvPr/>
        </p:nvCxnSpPr>
        <p:spPr>
          <a:xfrm>
            <a:off x="1182029" y="3178098"/>
            <a:ext cx="10292576" cy="0"/>
          </a:xfrm>
          <a:prstGeom prst="straightConnector1">
            <a:avLst/>
          </a:prstGeom>
          <a:noFill/>
          <a:ln w="9525" cap="flat" cmpd="sng">
            <a:solidFill>
              <a:srgbClr val="3E6EC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5" name="Google Shape;95;p2"/>
          <p:cNvSpPr txBox="1"/>
          <p:nvPr/>
        </p:nvSpPr>
        <p:spPr>
          <a:xfrm>
            <a:off x="5113197" y="3357640"/>
            <a:ext cx="200567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MY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Presenter’s Information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/>
          </a:p>
        </p:txBody>
      </p:sp>
      <p:sp>
        <p:nvSpPr>
          <p:cNvPr id="101" name="Google Shape;101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/>
          </a:p>
        </p:txBody>
      </p:sp>
      <p:pic>
        <p:nvPicPr>
          <p:cNvPr id="102" name="Google Shape;102;p3" descr="Graphical user interface, applicati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3"/>
          <p:cNvSpPr txBox="1"/>
          <p:nvPr/>
        </p:nvSpPr>
        <p:spPr>
          <a:xfrm>
            <a:off x="4984594" y="3228945"/>
            <a:ext cx="185339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MY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THANK YOU.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167</Words>
  <Application>Microsoft Macintosh PowerPoint</Application>
  <PresentationFormat>Widescreen</PresentationFormat>
  <Paragraphs>10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Jeanne Loh</dc:creator>
  <cp:lastModifiedBy>Sumeeta Sapru</cp:lastModifiedBy>
  <cp:revision>2</cp:revision>
  <dcterms:created xsi:type="dcterms:W3CDTF">2022-06-27T13:03:48Z</dcterms:created>
  <dcterms:modified xsi:type="dcterms:W3CDTF">2026-02-17T07:51:19Z</dcterms:modified>
</cp:coreProperties>
</file>