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+AYzDNkHx/jGCaRUqjoF9+0Zq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/>
    <p:restoredTop sz="94718"/>
  </p:normalViewPr>
  <p:slideViewPr>
    <p:cSldViewPr snapToGrid="0">
      <p:cViewPr varScale="1">
        <p:scale>
          <a:sx n="138" d="100"/>
          <a:sy n="138" d="100"/>
        </p:scale>
        <p:origin x="15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>
          <a:extLst>
            <a:ext uri="{FF2B5EF4-FFF2-40B4-BE49-F238E27FC236}">
              <a16:creationId xmlns:a16="http://schemas.microsoft.com/office/drawing/2014/main" id="{AD1C86E6-A658-8662-B787-5EE6233E2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>
            <a:extLst>
              <a:ext uri="{FF2B5EF4-FFF2-40B4-BE49-F238E27FC236}">
                <a16:creationId xmlns:a16="http://schemas.microsoft.com/office/drawing/2014/main" id="{B4DA5D0B-30EF-F82B-B123-0E6878F95C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>
            <a:extLst>
              <a:ext uri="{FF2B5EF4-FFF2-40B4-BE49-F238E27FC236}">
                <a16:creationId xmlns:a16="http://schemas.microsoft.com/office/drawing/2014/main" id="{D49AC5EB-404F-E9CD-B1A4-CA7C4EA46B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23703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>
          <a:extLst>
            <a:ext uri="{FF2B5EF4-FFF2-40B4-BE49-F238E27FC236}">
              <a16:creationId xmlns:a16="http://schemas.microsoft.com/office/drawing/2014/main" id="{C97C7E6E-18D1-1B80-63B9-053DEBBCD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>
            <a:extLst>
              <a:ext uri="{FF2B5EF4-FFF2-40B4-BE49-F238E27FC236}">
                <a16:creationId xmlns:a16="http://schemas.microsoft.com/office/drawing/2014/main" id="{608B1D4D-93BD-84BD-4C17-13768CE316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91" name="Google Shape;91;p2">
            <a:extLst>
              <a:ext uri="{FF2B5EF4-FFF2-40B4-BE49-F238E27FC236}">
                <a16:creationId xmlns:a16="http://schemas.microsoft.com/office/drawing/2014/main" id="{D39B0565-7AFF-CF70-3B73-FD3C8FAF15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2" name="Google Shape;92;p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5F709C9-8868-C43F-ADCC-49DC4707830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8403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97D627-B778-B6B3-A038-3B3AA5818B37}"/>
              </a:ext>
            </a:extLst>
          </p:cNvPr>
          <p:cNvSpPr txBox="1"/>
          <p:nvPr/>
        </p:nvSpPr>
        <p:spPr>
          <a:xfrm>
            <a:off x="546538" y="1819396"/>
            <a:ext cx="1139321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Instructions on the use of PowerPoint Template:</a:t>
            </a:r>
            <a:endParaRPr lang="en-GB" b="0" dirty="0">
              <a:effectLst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template has been designed to aid you in the preparation of your presentation at </a:t>
            </a: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EAGE Sub-Saharan Africa Energy Forum. </a:t>
            </a:r>
            <a:endParaRPr lang="en-GB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The first slide must include the full Workshop design (See slide 2) and all content slides (See page 3-5) must include the EAGE logo at the top.</a:t>
            </a:r>
            <a:endParaRPr lang="en-GB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 lang="en-GB" sz="18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br>
              <a:rPr lang="en-GB" b="0" dirty="0">
                <a:effectLst/>
              </a:rPr>
            </a:b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Aside from these specifications, all information on the following slides constitute suggestions, and you may adapt the template to suit the purposes and shape of your presentation.</a:t>
            </a:r>
            <a:endParaRPr lang="en-GB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br>
              <a:rPr lang="en-GB" b="0" dirty="0">
                <a:effectLst/>
              </a:rPr>
            </a:b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We look forward to meeting you at the </a:t>
            </a: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EAGE Sub-Saharan Africa Energy Forum </a:t>
            </a:r>
            <a:r>
              <a:rPr lang="en-GB" sz="14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from</a:t>
            </a: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13 – 15 April </a:t>
            </a:r>
            <a:r>
              <a:rPr lang="en-GB" sz="14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</a:t>
            </a:r>
            <a:r>
              <a:rPr lang="en-GB" sz="1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Maputo, Mozambique</a:t>
            </a:r>
            <a:r>
              <a:rPr lang="en-GB" sz="1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! 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23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382-SSA26 Promo Package_PPT Slides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5C62DF1-4733-CD52-BF5C-216B5AD84957}"/>
              </a:ext>
            </a:extLst>
          </p:cNvPr>
          <p:cNvSpPr txBox="1"/>
          <p:nvPr/>
        </p:nvSpPr>
        <p:spPr>
          <a:xfrm>
            <a:off x="3048000" y="3277739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dirty="0">
                <a:effectLst/>
              </a:rPr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2" name="Google Shape;92;p2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02" name="Google Shape;102;p3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MY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167</Words>
  <Application>Microsoft Macintosh PowerPoint</Application>
  <PresentationFormat>Widescreen</PresentationFormat>
  <Paragraphs>10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Loh</dc:creator>
  <cp:lastModifiedBy>Sumeeta Sapru</cp:lastModifiedBy>
  <cp:revision>2</cp:revision>
  <dcterms:created xsi:type="dcterms:W3CDTF">2022-06-27T13:03:48Z</dcterms:created>
  <dcterms:modified xsi:type="dcterms:W3CDTF">2026-02-17T07:51:19Z</dcterms:modified>
</cp:coreProperties>
</file>