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38"/>
  </p:normalViewPr>
  <p:slideViewPr>
    <p:cSldViewPr snapToGrid="0">
      <p:cViewPr varScale="1">
        <p:scale>
          <a:sx n="104" d="100"/>
          <a:sy n="104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EF6C-C4B4-4BC0-5F59-5619C3684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AA2B6-B7CA-4519-F9CE-6657B27B1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350C-9D8E-6FD5-AC4E-836CD6D3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371C6-57A9-337B-8578-4C7A4493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37356-2E13-56A1-C5E6-8834E857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73E0-1525-72F1-348F-1CA24810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F9E5A-C855-1E1B-ABBB-B6DC348A2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C0F4E-E30B-BBF0-4CD2-681E3546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BC600-EC38-A750-BC3F-94570952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4954-05B8-2C32-E4B8-00C8E907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BE8B1-5E55-FBDC-17EB-0928DBD4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54870-F3DA-9201-F2E4-6D1AB0F6B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6318E-2F7A-B246-8668-9A57355B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1F975-C3A3-5002-F9B1-D7B24F00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038E-27B2-6D1E-4C75-84B0DB52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9920-BBE7-4887-6AD8-B7FDBBFA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8F3E-AED4-5959-EAB5-4A7B92A3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C0F8-17BE-C9B5-E1D2-93B08715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993FE-01B5-5AC7-200E-6BA2F96B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BD15A-E67B-4311-BE3F-388ACB58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EF36-EF11-0000-FC91-6EC1DECF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3F88E-38F0-76CE-7954-D36CF470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7CB89-45D1-123E-8A5D-56F4709A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8CA4-22EB-E170-7427-51E59B0B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A9A5-F81E-9355-9C1D-40FD10CC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6344-912B-0716-8C68-F2CE6ADD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922F8-4340-FC71-AF34-DD59D7F1C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F58A-21A9-1AE2-5F0A-58FFCFF77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21CA-9F0E-C94D-7873-C29B315A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8459-49A8-57AA-2F50-E5D92ACF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D9EDB-5ECE-7439-F2C4-E43827A0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E117-EF59-E7CA-EB82-BABA6756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3A62E-9843-F8A1-9D01-35FD8A814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5DDCF-76EA-F0B2-92D1-20E7D1B43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66C2C-F982-3A27-6A03-6B1E31587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12B50-B711-7C88-C1F9-BC9CCAA3A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245C4-A578-6DFA-C989-BA5239A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77A39-2318-6037-A79F-6A6B50D7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05A8B-80D4-69A4-C43E-912A8107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4B22-A569-55B0-4607-25729B1A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3DD01-D911-A737-D6FC-5DDF7826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4716-3A36-64E3-46FE-E1509F8F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5E121-7872-A6CF-FC52-FAE0FF61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68CB7-46F9-DF0E-7C25-B74E0B41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DD08D-8664-9410-A8EE-84756F8A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C8136-AFCC-5C45-63DA-E84A5A02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66F8-4A66-692D-E10F-DD509890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E2B7-AC81-87BB-E573-5B10F8C9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C778C-AD32-C1D0-8E86-D1D532E6A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C1C9-4241-037C-F304-1BC4E248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EC41E-B064-562E-B5C8-6F5F2810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B1C9E-B6CB-36D8-B7DE-5CA9353B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A75A-D493-8E4F-91B0-A70C99D1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398C0-DC6D-0838-2945-D7264303D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7EB3F-AA5B-D70D-BA86-C4962030C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A17F6-CF74-E6E5-25E0-9C950193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61F0-9627-05D1-5907-55D37546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84E22-6732-A125-675A-412B49AA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32A16-089E-3E07-7CD4-2DAC6E29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F29BF-3A67-2FC6-D210-245161FC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51F75-E959-DECE-6000-B88E1496C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80887-7FCC-1D4A-8A8E-5CEB987A621F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0CC4A-623E-696C-6176-457CCEE77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BF3A-0423-68BC-815E-A3AC277C1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1FF95-D872-4A4E-B56B-3713069B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g1afe0f21121_0_2">
            <a:extLst>
              <a:ext uri="{FF2B5EF4-FFF2-40B4-BE49-F238E27FC236}">
                <a16:creationId xmlns:a16="http://schemas.microsoft.com/office/drawing/2014/main" id="{5271B412-F8E6-4DB0-C3EE-0592715A0696}"/>
              </a:ext>
            </a:extLst>
          </p:cNvPr>
          <p:cNvSpPr txBox="1"/>
          <p:nvPr/>
        </p:nvSpPr>
        <p:spPr>
          <a:xfrm>
            <a:off x="4906812" y="676870"/>
            <a:ext cx="674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SLIDE AFTER READING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g1afe0f21121_0_2">
            <a:extLst>
              <a:ext uri="{FF2B5EF4-FFF2-40B4-BE49-F238E27FC236}">
                <a16:creationId xmlns:a16="http://schemas.microsoft.com/office/drawing/2014/main" id="{0E3A4C17-C7EF-0292-E76A-F71048B99708}"/>
              </a:ext>
            </a:extLst>
          </p:cNvPr>
          <p:cNvSpPr txBox="1"/>
          <p:nvPr/>
        </p:nvSpPr>
        <p:spPr>
          <a:xfrm>
            <a:off x="776534" y="1903442"/>
            <a:ext cx="108765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EAGE Digitalization Conference PowerPoint Template: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This template has been designed to aid you in the preparation of your presentation at the conference. 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first slide must include the full conference design (See slide 2) and all content slides (See page 3-5) must include the EAGE and event logos at the top.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Aside from these specifications, all information on the following slides constitute suggestions, and you may adapt the template to suit the purposes and shape of your presentation.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 look forward to meeting you at the the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EAGE Digitalization Conference &amp; Exhibition!  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92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F9A2C-C850-D74B-47E8-6178FAAF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3">
            <a:extLst>
              <a:ext uri="{FF2B5EF4-FFF2-40B4-BE49-F238E27FC236}">
                <a16:creationId xmlns:a16="http://schemas.microsoft.com/office/drawing/2014/main" id="{48357DEF-AA1D-9207-C5B4-18B750E0E8F8}"/>
              </a:ext>
            </a:extLst>
          </p:cNvPr>
          <p:cNvSpPr txBox="1"/>
          <p:nvPr/>
        </p:nvSpPr>
        <p:spPr>
          <a:xfrm>
            <a:off x="3000877" y="2521059"/>
            <a:ext cx="6190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Abstract No.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Author, Company and/or Logo Information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11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;p4">
            <a:extLst>
              <a:ext uri="{FF2B5EF4-FFF2-40B4-BE49-F238E27FC236}">
                <a16:creationId xmlns:a16="http://schemas.microsoft.com/office/drawing/2014/main" id="{3ABBF682-1F74-CED0-EEDD-8463CFF05D07}"/>
              </a:ext>
            </a:extLst>
          </p:cNvPr>
          <p:cNvSpPr txBox="1"/>
          <p:nvPr/>
        </p:nvSpPr>
        <p:spPr>
          <a:xfrm>
            <a:off x="5616424" y="650455"/>
            <a:ext cx="533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TITLE HERE (</a:t>
            </a:r>
            <a:r>
              <a:rPr lang="en-GB" sz="24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1;p4">
            <a:extLst>
              <a:ext uri="{FF2B5EF4-FFF2-40B4-BE49-F238E27FC236}">
                <a16:creationId xmlns:a16="http://schemas.microsoft.com/office/drawing/2014/main" id="{0689CDA6-CEEC-0737-13ED-B2FCB3E81047}"/>
              </a:ext>
            </a:extLst>
          </p:cNvPr>
          <p:cNvSpPr txBox="1"/>
          <p:nvPr/>
        </p:nvSpPr>
        <p:spPr>
          <a:xfrm>
            <a:off x="2996643" y="3057572"/>
            <a:ext cx="619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Delete: Change to suit your presentation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4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;p5">
            <a:extLst>
              <a:ext uri="{FF2B5EF4-FFF2-40B4-BE49-F238E27FC236}">
                <a16:creationId xmlns:a16="http://schemas.microsoft.com/office/drawing/2014/main" id="{850A9917-B605-4B0F-9F56-12CBD36E4CDE}"/>
              </a:ext>
            </a:extLst>
          </p:cNvPr>
          <p:cNvSpPr txBox="1"/>
          <p:nvPr/>
        </p:nvSpPr>
        <p:spPr>
          <a:xfrm>
            <a:off x="3000876" y="2961047"/>
            <a:ext cx="6190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One-Column Format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Author, Company and/or Logo Information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6;p5">
            <a:extLst>
              <a:ext uri="{FF2B5EF4-FFF2-40B4-BE49-F238E27FC236}">
                <a16:creationId xmlns:a16="http://schemas.microsoft.com/office/drawing/2014/main" id="{C0C95B5F-B660-947B-234A-A305E0DDD407}"/>
              </a:ext>
            </a:extLst>
          </p:cNvPr>
          <p:cNvSpPr txBox="1"/>
          <p:nvPr/>
        </p:nvSpPr>
        <p:spPr>
          <a:xfrm>
            <a:off x="5275390" y="401862"/>
            <a:ext cx="609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ACKNOWLEDGEMENTS / THANK YOU / QUESTIONS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50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172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5</cp:revision>
  <dcterms:created xsi:type="dcterms:W3CDTF">2024-12-18T09:22:22Z</dcterms:created>
  <dcterms:modified xsi:type="dcterms:W3CDTF">2024-12-18T09:34:55Z</dcterms:modified>
</cp:coreProperties>
</file>