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9"/>
  </p:normalViewPr>
  <p:slideViewPr>
    <p:cSldViewPr snapToGrid="0" snapToObjects="1">
      <p:cViewPr varScale="1">
        <p:scale>
          <a:sx n="90" d="100"/>
          <a:sy n="90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8A51-ACF6-EF4E-AD9D-3B942375E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4B608-EDFB-CB45-B1B8-787244BDB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236AB-0362-6F4A-9055-B3CEE8A3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034-144D-E94C-859A-D76C411815F4}" type="datetimeFigureOut">
              <a:rPr lang="en-CO" smtClean="0"/>
              <a:t>10/20/22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BECA4-1F48-9943-91E0-0ADDA2C5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065C3-0351-1A4C-8229-1E85DD96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E7C-5C00-1D47-8DC1-B9C2199F0EF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89986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DCC2-8F70-4149-A90D-F80AB582E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66D72-5B3A-E646-BE68-3601037FA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27580-57C5-E047-9437-306505C1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034-144D-E94C-859A-D76C411815F4}" type="datetimeFigureOut">
              <a:rPr lang="en-CO" smtClean="0"/>
              <a:t>10/20/22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B2193-25A5-7543-B2B7-41CA2942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0221A-6ADD-7045-AC04-734BCA6A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E7C-5C00-1D47-8DC1-B9C2199F0EF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65983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0F253C-07CB-6944-A752-83793FE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289E3-CEDC-3241-8034-A136DDC03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96752-24D6-BF4E-A141-0B851A38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034-144D-E94C-859A-D76C411815F4}" type="datetimeFigureOut">
              <a:rPr lang="en-CO" smtClean="0"/>
              <a:t>10/20/22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9C289-4045-E344-801A-C26D2A21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0F97-4604-F94C-8137-E5EBCD20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E7C-5C00-1D47-8DC1-B9C2199F0EF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8703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6CAF8-D39E-0D47-A180-C60FD745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932B-7EFE-8948-B5BE-AAE182410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12BDC-E65C-A54F-8BE4-DB39B120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034-144D-E94C-859A-D76C411815F4}" type="datetimeFigureOut">
              <a:rPr lang="en-CO" smtClean="0"/>
              <a:t>10/20/22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31039-FF2D-BA4D-9B2C-C09292B8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CBCD6-1F37-DF49-802C-8781E1B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E7C-5C00-1D47-8DC1-B9C2199F0EF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00864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0360-AE34-6048-ADF2-F1D09ADA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2EBD4-3DC6-AE4A-B6B0-DC8E30FBD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DD8A0-B039-6F45-8FF6-B79C6AA0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034-144D-E94C-859A-D76C411815F4}" type="datetimeFigureOut">
              <a:rPr lang="en-CO" smtClean="0"/>
              <a:t>10/20/22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2402A-1E40-A243-9241-AC0957BF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AA29-6409-9742-B6FB-DF13F8A0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E7C-5C00-1D47-8DC1-B9C2199F0EF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59487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B8148-C3A4-0E4C-98E7-532AC2C9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02817-FECB-E44D-A108-776A205DA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E4FBC-2477-9041-9C65-DDD5D0055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066F3-5089-9343-B1B0-EF2890E9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034-144D-E94C-859A-D76C411815F4}" type="datetimeFigureOut">
              <a:rPr lang="en-CO" smtClean="0"/>
              <a:t>10/20/22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053DE-2DC5-174F-AE3B-90EBDDF2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6E9AF-CFA1-504E-AC8D-578009CB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E7C-5C00-1D47-8DC1-B9C2199F0EF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35116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A684-F48C-C548-95F4-C780ED1F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4127-75F0-094A-8173-723BFC180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8D287-9FAE-014A-B4FE-523AE120A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E65FE-13E6-B94A-A279-5CCC3F92B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2D59C-238D-5749-A74F-04D73D77E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9BCEC2-4622-D64C-B345-0DD97963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034-144D-E94C-859A-D76C411815F4}" type="datetimeFigureOut">
              <a:rPr lang="en-CO" smtClean="0"/>
              <a:t>10/20/22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FC8712-C63A-4848-9A10-F7C3A5A7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756DF-EFA2-C94E-A1FF-AA501E1C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E7C-5C00-1D47-8DC1-B9C2199F0EF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03210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9B93-44BD-7248-BEBD-ECD6BB258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832E2-1807-5E48-87E2-A5C12E3B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034-144D-E94C-859A-D76C411815F4}" type="datetimeFigureOut">
              <a:rPr lang="en-CO" smtClean="0"/>
              <a:t>10/20/22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97070-AE52-734C-A42D-4B96934D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0FFD1-B438-FD43-B0D4-A479FF3E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E7C-5C00-1D47-8DC1-B9C2199F0EF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93810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497D50-B3D9-3F41-B9D1-F8E46200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034-144D-E94C-859A-D76C411815F4}" type="datetimeFigureOut">
              <a:rPr lang="en-CO" smtClean="0"/>
              <a:t>10/20/22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935377-484F-8D43-9CA4-9B7C4D3C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AB20C-E488-1744-B59E-01C074AC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E7C-5C00-1D47-8DC1-B9C2199F0EF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83557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201C-BEDC-CD40-B6C9-3D73EEEC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DD628-5757-8548-A6A8-F2AF0123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99991-3B49-9D4E-8A69-77B8826FA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1A360-EFAB-204B-A610-F9446FFF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034-144D-E94C-859A-D76C411815F4}" type="datetimeFigureOut">
              <a:rPr lang="en-CO" smtClean="0"/>
              <a:t>10/20/22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20FA6-EEC9-7842-BF5D-32E8E2FE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1FB83-DDB8-0B41-B814-DC2396DC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E7C-5C00-1D47-8DC1-B9C2199F0EF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7007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3A7E-9710-2746-B946-D95045D9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688CC-DA77-0847-9CE7-8B6792879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C11CA-1297-FE44-A77B-F8D02B9A4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3EB97-1BB0-7D47-9930-1AE84D14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4034-144D-E94C-859A-D76C411815F4}" type="datetimeFigureOut">
              <a:rPr lang="en-CO" smtClean="0"/>
              <a:t>10/20/22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3FD53-E598-C24C-AD87-9FDB12C7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36BA5-658D-1E4E-A80F-C25E6922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6E7C-5C00-1D47-8DC1-B9C2199F0EF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71422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9A099-078A-7F41-BFB1-C4E04AF6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2BC49-1A63-9C41-ACED-6980BCFDF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5B142-2645-FB46-B987-A95AD85E3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4034-144D-E94C-859A-D76C411815F4}" type="datetimeFigureOut">
              <a:rPr lang="en-CO" smtClean="0"/>
              <a:t>10/20/22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86ED6-A88E-224A-90B7-9B4AD7FA2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145CA-5097-B64B-9606-DD44BE2F1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C6E7C-5C00-1D47-8DC1-B9C2199F0EF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89403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BDA2-02E0-1B4D-AA88-E5132853A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560EB-21A7-D34C-8C2D-A41FBA9F3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92647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1DA2-2277-2040-A856-B22FD23A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A637-638F-7F41-ACA3-053AB06D8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19779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F199-71DB-D74A-A429-8D5DBD7E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39E50-C3E4-4446-9808-A63C8F6A9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45950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7D7E-5495-6149-A7BF-FFB24B80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F864E-8E16-8441-AAB9-C11FF5F35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538800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2022-10-20T14:54:47Z</dcterms:created>
  <dcterms:modified xsi:type="dcterms:W3CDTF">2022-10-20T14:57:58Z</dcterms:modified>
</cp:coreProperties>
</file>