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1"/>
    <p:sldMasterId id="2147483662" r:id="rId2"/>
    <p:sldMasterId id="2147483674" r:id="rId3"/>
    <p:sldMasterId id="2147483684" r:id="rId4"/>
  </p:sldMasterIdLst>
  <p:sldIdLst>
    <p:sldId id="387" r:id="rId5"/>
    <p:sldId id="256" r:id="rId6"/>
    <p:sldId id="258" r:id="rId7"/>
    <p:sldId id="261" r:id="rId8"/>
    <p:sldId id="386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EDEDED"/>
    <a:srgbClr val="00AFAA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3200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0549DB-F9A3-8442-BCC6-34C2D0AE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201C7-42FA-024E-9619-AB9B0AA07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494207-5057-144F-995A-A594BE185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08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DD86F27-7983-AF4E-9BA1-AA923E34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AF875F-672D-1F41-918C-F5B801E43F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78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C981A3-31A6-2043-B0C3-E30097633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222C70-ED3E-1E47-93B2-CFC57FEE58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32E67A-E4AB-CA4C-8A2F-BC91EF6E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solidFill>
                  <a:srgbClr val="57575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E4BCE7C-92B6-B849-A8B4-B5597781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3A762A-9EB7-0C46-8B41-9B96FD461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E568EF-1315-E044-BE45-E8C89D6CD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7735CF-D06F-BA42-B37C-DF32DFFF9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FC33895-9B1C-DB4D-A168-E5C407C0F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84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914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9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D04D1-C859-004B-878D-FD4732B66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5A4B8-6FF9-6244-95D4-8D5C32352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3DADB5-2469-7E4E-A018-C9DF804C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42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1AA9A79-284E-5B4C-8B41-B07B50EA3E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9737B-4EB7-604B-9472-837A88EC990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5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63E0F5-1835-4B4C-BAC1-AF265AF9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54DC0E7-5711-4748-AE40-7390A7172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FD63C2-4586-DF42-B6F7-3D9A81E4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6EEF276-1A2B-1148-8668-10727FCC2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B17C86E-7A22-5F43-82FD-514F7F9B0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435F7A-B860-934E-AC08-43ED047A26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6E25560-BE0F-1848-8020-9FBE8AFE0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F577E3-E581-5D48-B21D-B670FBCE2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57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5353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1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437E23-04B8-2F4F-AD02-A33E0A019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A8E3F7-837E-AD41-9DF9-BADD1906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2A9E5A-190C-8341-9DD9-C4DE6C38C6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EDFC8-24F8-AB46-8668-29ABA98035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5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4E92D-BFAB-584C-87DF-FC1450BF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821DB13-1C48-CE4D-A809-5903314500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7728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45A909-BBFB-C84D-8B98-18B4F826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D88EE5-9BE5-4842-8BDA-E9F97808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84E78B-6830-854D-926B-BA0E91022B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7BA585A-48BF-F64E-9076-CB1F54B64C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8CCAE7-A24A-2949-A7CC-39F736E5D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A47EAE-7E01-E24E-8840-D95916B5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7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86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8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AGE logo">
            <a:extLst>
              <a:ext uri="{FF2B5EF4-FFF2-40B4-BE49-F238E27FC236}">
                <a16:creationId xmlns:a16="http://schemas.microsoft.com/office/drawing/2014/main" id="{95F09887-817F-6B45-9A58-F04892B67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5AB1-132B-494C-9FFA-054B1EEA3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247" y="1957423"/>
            <a:ext cx="695855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79FBB-387E-6A49-B71F-11F1CDC76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10" y="1300374"/>
            <a:ext cx="5193792" cy="2085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1EF54-B0AE-42F1-AB92-D31CE8D60389}"/>
              </a:ext>
            </a:extLst>
          </p:cNvPr>
          <p:cNvSpPr txBox="1"/>
          <p:nvPr userDrawn="1"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spc="100" baseline="0" dirty="0">
                <a:solidFill>
                  <a:srgbClr val="008E72"/>
                </a:solidFill>
                <a:latin typeface="Century Gothic" panose="020B0502020202020204" pitchFamily="34" charset="0"/>
              </a:rPr>
              <a:t>WWW.EAGE.ORG</a:t>
            </a:r>
            <a:endParaRPr lang="en-US" sz="2000" b="1" spc="100" baseline="0" dirty="0">
              <a:solidFill>
                <a:srgbClr val="008E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44568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551D586D-56CC-4044-81B1-E52B0A2E41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712" r:id="rId3"/>
    <p:sldLayoutId id="2147483717" r:id="rId4"/>
    <p:sldLayoutId id="2147483694" r:id="rId5"/>
    <p:sldLayoutId id="2147483718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99347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2EA9ED5E-6FD0-CA40-B559-F582427210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9" r:id="rId3"/>
    <p:sldLayoutId id="2147483711" r:id="rId4"/>
    <p:sldLayoutId id="2147483713" r:id="rId5"/>
    <p:sldLayoutId id="2147483720" r:id="rId6"/>
    <p:sldLayoutId id="2147483705" r:id="rId7"/>
    <p:sldLayoutId id="21474837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731432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A5E8407A-E941-5A40-BA82-290E9B8171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4" r:id="rId4"/>
    <p:sldLayoutId id="2147483704" r:id="rId5"/>
    <p:sldLayoutId id="2147483716" r:id="rId6"/>
    <p:sldLayoutId id="2147483710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DFC0F-5EF1-B14E-9BC4-5DD07BC3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28" y="403200"/>
            <a:ext cx="8756271" cy="493776"/>
          </a:xfrm>
        </p:spPr>
        <p:txBody>
          <a:bodyPr>
            <a:normAutofit/>
          </a:bodyPr>
          <a:lstStyle/>
          <a:p>
            <a:r>
              <a:rPr lang="en-US" altLang="en-US" dirty="0"/>
              <a:t>TEMPLATE INSTRUCTION: DELETE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/>
              <a:t>AFTER READING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FD897-17B7-1449-AC47-2356C8E0AF1B}"/>
              </a:ext>
            </a:extLst>
          </p:cNvPr>
          <p:cNvSpPr txBox="1"/>
          <p:nvPr/>
        </p:nvSpPr>
        <p:spPr>
          <a:xfrm>
            <a:off x="881744" y="1747156"/>
            <a:ext cx="10405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Best of 2020 </a:t>
            </a:r>
            <a:r>
              <a:rPr lang="nl-NL" b="1" dirty="0" err="1"/>
              <a:t>Mining</a:t>
            </a:r>
            <a:r>
              <a:rPr lang="nl-NL" b="1" dirty="0"/>
              <a:t> Exploration </a:t>
            </a:r>
            <a:r>
              <a:rPr lang="nl-NL" b="1" dirty="0" err="1"/>
              <a:t>Geophysics</a:t>
            </a:r>
            <a:r>
              <a:rPr lang="nl-NL" b="1" dirty="0"/>
              <a:t>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Best of 2020 </a:t>
            </a:r>
            <a:r>
              <a:rPr lang="nl-NL" dirty="0" err="1"/>
              <a:t>Mining</a:t>
            </a:r>
            <a:r>
              <a:rPr lang="nl-NL" dirty="0"/>
              <a:t> Exploration </a:t>
            </a:r>
            <a:r>
              <a:rPr lang="nl-NL" dirty="0" err="1"/>
              <a:t>Geophysics</a:t>
            </a:r>
            <a:r>
              <a:rPr lang="nl-NL" dirty="0"/>
              <a:t>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design (See slide 2)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content slides (See page 3-5)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</a:t>
            </a:r>
            <a:r>
              <a:rPr lang="nl-NL" b="1" dirty="0" err="1"/>
              <a:t>strongly</a:t>
            </a:r>
            <a:r>
              <a:rPr lang="nl-NL" b="1" dirty="0"/>
              <a:t> </a:t>
            </a:r>
            <a:r>
              <a:rPr lang="nl-NL" b="1" dirty="0" err="1"/>
              <a:t>prefer</a:t>
            </a:r>
            <a:r>
              <a:rPr lang="nl-NL" b="1" dirty="0"/>
              <a:t>, in order </a:t>
            </a:r>
            <a:r>
              <a:rPr lang="nl-NL" b="1" dirty="0" err="1"/>
              <a:t>to</a:t>
            </a:r>
            <a:r>
              <a:rPr lang="nl-NL" b="1" dirty="0"/>
              <a:t> preserve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academic</a:t>
            </a:r>
            <a:r>
              <a:rPr lang="nl-NL" b="1" dirty="0"/>
              <a:t> nature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technical</a:t>
            </a:r>
            <a:r>
              <a:rPr lang="nl-NL" b="1" dirty="0"/>
              <a:t> </a:t>
            </a:r>
            <a:r>
              <a:rPr lang="nl-NL" b="1" dirty="0" err="1"/>
              <a:t>programme</a:t>
            </a:r>
            <a:r>
              <a:rPr lang="nl-NL" b="1" dirty="0"/>
              <a:t>,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presenters</a:t>
            </a:r>
            <a:r>
              <a:rPr lang="nl-NL" b="1" dirty="0"/>
              <a:t> limit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company or professional logos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title</a:t>
            </a:r>
            <a:r>
              <a:rPr lang="nl-NL" b="1" dirty="0"/>
              <a:t> slide </a:t>
            </a:r>
            <a:r>
              <a:rPr lang="nl-NL" b="1" dirty="0" err="1"/>
              <a:t>and</a:t>
            </a:r>
            <a:r>
              <a:rPr lang="nl-NL" b="1" dirty="0"/>
              <a:t>/or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acknowledgments</a:t>
            </a:r>
            <a:r>
              <a:rPr lang="nl-NL" b="1" dirty="0"/>
              <a:t>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0343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695CED5-DC85-FE40-AA17-9A4D3C1BF113}"/>
              </a:ext>
            </a:extLst>
          </p:cNvPr>
          <p:cNvSpPr txBox="1">
            <a:spLocks/>
          </p:cNvSpPr>
          <p:nvPr/>
        </p:nvSpPr>
        <p:spPr>
          <a:xfrm>
            <a:off x="6325849" y="4112983"/>
            <a:ext cx="4927432" cy="59989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rgbClr val="707070"/>
                </a:solidFill>
                <a:latin typeface="Century Gothic" panose="020B0502020202020204" pitchFamily="34" charset="0"/>
              </a:rPr>
              <a:t>Best of 2020 </a:t>
            </a:r>
            <a:r>
              <a:rPr lang="nl-NL" b="1" dirty="0" err="1">
                <a:solidFill>
                  <a:srgbClr val="707070"/>
                </a:solidFill>
                <a:latin typeface="Century Gothic" panose="020B0502020202020204" pitchFamily="34" charset="0"/>
              </a:rPr>
              <a:t>Mineral</a:t>
            </a:r>
            <a:r>
              <a:rPr lang="nl-NL" b="1" dirty="0">
                <a:solidFill>
                  <a:srgbClr val="707070"/>
                </a:solidFill>
                <a:latin typeface="Century Gothic" panose="020B0502020202020204" pitchFamily="34" charset="0"/>
              </a:rPr>
              <a:t> Exploration </a:t>
            </a:r>
            <a:r>
              <a:rPr lang="nl-NL" b="1" dirty="0" err="1">
                <a:solidFill>
                  <a:srgbClr val="707070"/>
                </a:solidFill>
                <a:latin typeface="Century Gothic" panose="020B0502020202020204" pitchFamily="34" charset="0"/>
              </a:rPr>
              <a:t>Geophysics</a:t>
            </a:r>
            <a:endParaRPr lang="nl-NL" b="1" dirty="0">
              <a:solidFill>
                <a:srgbClr val="707070"/>
              </a:solidFill>
              <a:latin typeface="Century Gothic" panose="020B0502020202020204" pitchFamily="34" charset="0"/>
            </a:endParaRPr>
          </a:p>
          <a:p>
            <a:endParaRPr lang="nl-NL" b="1" dirty="0">
              <a:solidFill>
                <a:srgbClr val="707070"/>
              </a:solidFill>
              <a:latin typeface="Century Gothic" panose="020B0502020202020204" pitchFamily="34" charset="0"/>
            </a:endParaRPr>
          </a:p>
          <a:p>
            <a:r>
              <a:rPr lang="nl-NL" sz="1600" b="1" dirty="0">
                <a:solidFill>
                  <a:srgbClr val="707070"/>
                </a:solidFill>
                <a:latin typeface="Century Gothic" panose="020B0502020202020204" pitchFamily="34" charset="0"/>
              </a:rPr>
              <a:t>22 </a:t>
            </a:r>
            <a:r>
              <a:rPr lang="nl-NL" sz="1600" b="1" dirty="0" err="1">
                <a:solidFill>
                  <a:srgbClr val="707070"/>
                </a:solidFill>
                <a:latin typeface="Century Gothic" panose="020B0502020202020204" pitchFamily="34" charset="0"/>
              </a:rPr>
              <a:t>October</a:t>
            </a:r>
            <a:r>
              <a:rPr lang="nl-NL" sz="1600" b="1" dirty="0">
                <a:solidFill>
                  <a:srgbClr val="707070"/>
                </a:solidFill>
                <a:latin typeface="Century Gothic" panose="020B0502020202020204" pitchFamily="34" charset="0"/>
              </a:rPr>
              <a:t> 2020</a:t>
            </a:r>
            <a:endParaRPr lang="en-US" sz="1600" dirty="0">
              <a:solidFill>
                <a:srgbClr val="7070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8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8700" y="1825625"/>
            <a:ext cx="10239300" cy="3959158"/>
          </a:xfrm>
        </p:spPr>
        <p:txBody>
          <a:bodyPr/>
          <a:lstStyle/>
          <a:p>
            <a:pPr marL="0" indent="0" algn="ctr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Author, Company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/or Logo Information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9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B2F-F570-4E4D-988E-CD734B8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SLIDE TITLE HERE (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applicable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7784-3EAF-496E-A3BB-C1953786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1825626"/>
            <a:ext cx="10144200" cy="395915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cs typeface="Arial" panose="020B0604020202020204" pitchFamily="34" charset="0"/>
              </a:rPr>
              <a:t>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52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DFC0F-5EF1-B14E-9BC4-5DD07BC3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Acknowledgements / Thank You / Questions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70BC0-6F14-45AB-B9B9-91D9E4E0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189</Words>
  <Application>Microsoft Macintosh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Calibri</vt:lpstr>
      <vt:lpstr>Office Theme</vt:lpstr>
      <vt:lpstr>Custom Design</vt:lpstr>
      <vt:lpstr>1_Custom Design</vt:lpstr>
      <vt:lpstr>2_Custom Design</vt:lpstr>
      <vt:lpstr>TEMPLATE INSTRUCTION: DELETE AFTER READING</vt:lpstr>
      <vt:lpstr>PowerPoint Presentation</vt:lpstr>
      <vt:lpstr>PowerPoint Presentation</vt:lpstr>
      <vt:lpstr>SLIDE TITLE HERE (if applicable)</vt:lpstr>
      <vt:lpstr>Acknowledgements / Thank You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Petra Ucenic</cp:lastModifiedBy>
  <cp:revision>179</cp:revision>
  <cp:lastPrinted>2018-08-22T14:52:16Z</cp:lastPrinted>
  <dcterms:created xsi:type="dcterms:W3CDTF">2015-12-09T13:34:49Z</dcterms:created>
  <dcterms:modified xsi:type="dcterms:W3CDTF">2020-09-10T09:36:25Z</dcterms:modified>
</cp:coreProperties>
</file>