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21" r:id="rId1"/>
    <p:sldMasterId id="2147483662" r:id="rId2"/>
    <p:sldMasterId id="2147483674" r:id="rId3"/>
    <p:sldMasterId id="2147483684" r:id="rId4"/>
  </p:sldMasterIdLst>
  <p:sldIdLst>
    <p:sldId id="387" r:id="rId5"/>
    <p:sldId id="256" r:id="rId6"/>
    <p:sldId id="258" r:id="rId7"/>
    <p:sldId id="261" r:id="rId8"/>
    <p:sldId id="386" r:id="rId9"/>
  </p:sldIdLst>
  <p:sldSz cx="12192000" cy="6858000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Century Gothic" panose="020B0502020202020204" pitchFamily="34" charset="0"/>
      <p:regular r:id="rId14"/>
      <p:bold r:id="rId15"/>
      <p:italic r:id="rId16"/>
      <p:boldItalic r:id="rId17"/>
    </p:embeddedFont>
  </p:embeddedFont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5756"/>
    <a:srgbClr val="EDEDED"/>
    <a:srgbClr val="00AFAA"/>
    <a:srgbClr val="008E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58" autoAdjust="0"/>
    <p:restoredTop sz="94660"/>
  </p:normalViewPr>
  <p:slideViewPr>
    <p:cSldViewPr snapToGrid="0">
      <p:cViewPr varScale="1">
        <p:scale>
          <a:sx n="79" d="100"/>
          <a:sy n="79" d="100"/>
        </p:scale>
        <p:origin x="232" y="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79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4.fntdata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7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font" Target="fonts/font2.fntdata"/><Relationship Id="rId5" Type="http://schemas.openxmlformats.org/officeDocument/2006/relationships/slide" Target="slides/slide1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063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48000" y="403200"/>
            <a:ext cx="8839200" cy="493776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90549DB-F9A3-8442-BCC6-34C2D0AE06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825625"/>
            <a:ext cx="11006006" cy="395915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3310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DD201C7-42FA-024E-9619-AB9B0AA072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5920" y="1825625"/>
            <a:ext cx="5348406" cy="395915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75756"/>
                </a:solidFill>
              </a:defRPr>
            </a:lvl1pPr>
            <a:lvl2pPr>
              <a:defRPr>
                <a:solidFill>
                  <a:srgbClr val="575756"/>
                </a:solidFill>
              </a:defRPr>
            </a:lvl2pPr>
            <a:lvl3pPr>
              <a:defRPr>
                <a:solidFill>
                  <a:srgbClr val="575756"/>
                </a:solidFill>
              </a:defRPr>
            </a:lvl3pPr>
            <a:lvl4pPr>
              <a:defRPr>
                <a:solidFill>
                  <a:srgbClr val="575756"/>
                </a:solidFill>
              </a:defRPr>
            </a:lvl4pPr>
            <a:lvl5pPr>
              <a:defRPr>
                <a:solidFill>
                  <a:srgbClr val="57575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3F494207-5057-144F-995A-A594BE1852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348406" cy="395915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75756"/>
                </a:solidFill>
              </a:defRPr>
            </a:lvl1pPr>
            <a:lvl2pPr>
              <a:defRPr>
                <a:solidFill>
                  <a:srgbClr val="575756"/>
                </a:solidFill>
              </a:defRPr>
            </a:lvl2pPr>
            <a:lvl3pPr>
              <a:defRPr>
                <a:solidFill>
                  <a:srgbClr val="575756"/>
                </a:solidFill>
              </a:defRPr>
            </a:lvl3pPr>
            <a:lvl4pPr>
              <a:defRPr>
                <a:solidFill>
                  <a:srgbClr val="575756"/>
                </a:solidFill>
              </a:defRPr>
            </a:lvl4pPr>
            <a:lvl5pPr>
              <a:defRPr>
                <a:solidFill>
                  <a:srgbClr val="57575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40857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ADD86F27-7983-AF4E-9BA1-AA923E3416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80430" y="1554480"/>
            <a:ext cx="3465576" cy="43799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75756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12AF875F-672D-1F41-918C-F5B801E43FAA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535920" y="1825625"/>
            <a:ext cx="6670098" cy="395915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75756"/>
                </a:solidFill>
              </a:defRPr>
            </a:lvl1pPr>
            <a:lvl2pPr>
              <a:defRPr>
                <a:solidFill>
                  <a:srgbClr val="575756"/>
                </a:solidFill>
              </a:defRPr>
            </a:lvl2pPr>
            <a:lvl3pPr>
              <a:defRPr>
                <a:solidFill>
                  <a:srgbClr val="575756"/>
                </a:solidFill>
              </a:defRPr>
            </a:lvl3pPr>
            <a:lvl4pPr>
              <a:defRPr>
                <a:solidFill>
                  <a:srgbClr val="575756"/>
                </a:solidFill>
              </a:defRPr>
            </a:lvl4pPr>
            <a:lvl5pPr>
              <a:defRPr>
                <a:solidFill>
                  <a:srgbClr val="57575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57899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6BC981A3-31A6-2043-B0C3-E30097633A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01654" y="1825626"/>
            <a:ext cx="6844352" cy="395915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75756"/>
                </a:solidFill>
              </a:defRPr>
            </a:lvl1pPr>
            <a:lvl2pPr>
              <a:defRPr>
                <a:solidFill>
                  <a:srgbClr val="575756"/>
                </a:solidFill>
              </a:defRPr>
            </a:lvl2pPr>
            <a:lvl3pPr>
              <a:defRPr>
                <a:solidFill>
                  <a:srgbClr val="575756"/>
                </a:solidFill>
              </a:defRPr>
            </a:lvl3pPr>
            <a:lvl4pPr>
              <a:defRPr>
                <a:solidFill>
                  <a:srgbClr val="575756"/>
                </a:solidFill>
              </a:defRPr>
            </a:lvl4pPr>
            <a:lvl5pPr>
              <a:defRPr>
                <a:solidFill>
                  <a:srgbClr val="57575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E7222C70-ED3E-1E47-93B2-CFC57FEE583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45019" y="1554480"/>
            <a:ext cx="3465576" cy="43799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75756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2681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48000" y="402336"/>
            <a:ext cx="8839200" cy="493776"/>
          </a:xfrm>
        </p:spPr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4732E67A-E4AB-CA4C-8A2F-BC91EF6E19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56245" y="1828801"/>
            <a:ext cx="6789761" cy="66638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200" b="1" spc="100" baseline="0">
                <a:solidFill>
                  <a:srgbClr val="575756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6E4BCE7C-92B6-B849-A8B4-B559778193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756245" y="2651760"/>
            <a:ext cx="6789761" cy="313302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75756"/>
                </a:solidFill>
              </a:defRPr>
            </a:lvl1pPr>
            <a:lvl2pPr>
              <a:defRPr>
                <a:solidFill>
                  <a:srgbClr val="575756"/>
                </a:solidFill>
              </a:defRPr>
            </a:lvl2pPr>
            <a:lvl3pPr>
              <a:defRPr>
                <a:solidFill>
                  <a:srgbClr val="575756"/>
                </a:solidFill>
              </a:defRPr>
            </a:lvl3pPr>
            <a:lvl4pPr>
              <a:defRPr>
                <a:solidFill>
                  <a:srgbClr val="575756"/>
                </a:solidFill>
              </a:defRPr>
            </a:lvl4pPr>
            <a:lvl5pPr>
              <a:defRPr>
                <a:solidFill>
                  <a:srgbClr val="57575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93A762A-9EB7-0C46-8B41-9B96FD461CE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35920" y="1554480"/>
            <a:ext cx="3465576" cy="43799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75756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26355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48000" y="402336"/>
            <a:ext cx="8839200" cy="493776"/>
          </a:xfrm>
        </p:spPr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DE568EF-1315-E044-BE45-E8C89D6CDAF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04632" y="1554480"/>
            <a:ext cx="3465576" cy="4379976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397735CF-D06F-BA42-B37C-DF32DFFF9AA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5920" y="1828801"/>
            <a:ext cx="6787445" cy="66638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200" b="1" spc="100" baseline="0"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6FC33895-9B1C-DB4D-A168-E5C407C0FCB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5920" y="2661385"/>
            <a:ext cx="6787445" cy="312339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98496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5291491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6427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48000" y="402336"/>
            <a:ext cx="8839200" cy="493776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5915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38985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D5D04D1-C859-004B-878D-FD4732B66F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5920" y="1825625"/>
            <a:ext cx="5348406" cy="395915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6C55A4B8-6FF9-6244-95D4-8D5C32352D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348406" cy="395915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7038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48000" y="402336"/>
            <a:ext cx="8839200" cy="493776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D3DADB5-2469-7E4E-A018-C9DF804C77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825625"/>
            <a:ext cx="1100600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44267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B1AA9A79-284E-5B4C-8B41-B07B50EA3E3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80430" y="1554480"/>
            <a:ext cx="3465576" cy="43799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809737B-4EB7-604B-9472-837A88EC9904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535920" y="1825625"/>
            <a:ext cx="6670098" cy="395915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875691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5063E0F5-1835-4B4C-BAC1-AF265AF9A1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01654" y="1825626"/>
            <a:ext cx="6844352" cy="395915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654DC0E7-5711-4748-AE40-7390A7172C8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45019" y="1554480"/>
            <a:ext cx="3465576" cy="4379976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5373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48000" y="402336"/>
            <a:ext cx="8839200" cy="493776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1EFD63C2-4586-DF42-B6F7-3D9A81E414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56245" y="1828801"/>
            <a:ext cx="6789761" cy="666383"/>
          </a:xfrm>
        </p:spPr>
        <p:txBody>
          <a:bodyPr anchor="b">
            <a:normAutofit/>
          </a:bodyPr>
          <a:lstStyle>
            <a:lvl1pPr marL="0" indent="0">
              <a:buNone/>
              <a:defRPr sz="2200" b="1" spc="100" baseline="0"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06EEF276-1A2B-1148-8668-10727FCC21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756245" y="2651760"/>
            <a:ext cx="6789761" cy="313302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4B17C86E-7A22-5F43-82FD-514F7F9B044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35920" y="1554480"/>
            <a:ext cx="3465576" cy="4379976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8736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48000" y="402336"/>
            <a:ext cx="8839200" cy="493776"/>
          </a:xfrm>
        </p:spPr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1435F7A-B860-934E-AC08-43ED047A267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04632" y="1554480"/>
            <a:ext cx="3465576" cy="43799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A6E25560-BE0F-1848-8020-9FBE8AFE0F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5920" y="1828801"/>
            <a:ext cx="6787445" cy="666383"/>
          </a:xfrm>
        </p:spPr>
        <p:txBody>
          <a:bodyPr anchor="b">
            <a:normAutofit/>
          </a:bodyPr>
          <a:lstStyle>
            <a:lvl1pPr marL="0" indent="0">
              <a:buNone/>
              <a:defRPr sz="2200" b="1" spc="100" baseline="0"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F1F577E3-E581-5D48-B21D-B670FBCE205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5920" y="2661385"/>
            <a:ext cx="6787445" cy="312339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05754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1535314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2142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8437E23-04B8-2F4F-AD02-A33E0A0190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5920" y="1825625"/>
            <a:ext cx="5348406" cy="395915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24A8E3F7-837E-AD41-9DF9-BADD190683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348406" cy="395915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253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FC2A9E5A-190C-8341-9DD9-C4DE6C38C6B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80430" y="1554480"/>
            <a:ext cx="3465576" cy="43799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7EDFC8-24F8-AB46-8668-29ABA9803551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535920" y="1825625"/>
            <a:ext cx="6670098" cy="395915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1555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E974E92D-BFAB-584C-87DF-FC1450BF51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01654" y="1825626"/>
            <a:ext cx="6844352" cy="395915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1821DB13-1C48-CE4D-A809-59033145006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45019" y="1554480"/>
            <a:ext cx="3465576" cy="4379976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915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157728" y="402336"/>
            <a:ext cx="8839200" cy="493776"/>
          </a:xfrm>
        </p:spPr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5445A909-BBFB-C84D-8B98-18B4F826C6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56245" y="1828801"/>
            <a:ext cx="6789761" cy="666383"/>
          </a:xfrm>
        </p:spPr>
        <p:txBody>
          <a:bodyPr anchor="b">
            <a:normAutofit/>
          </a:bodyPr>
          <a:lstStyle>
            <a:lvl1pPr marL="0" indent="0">
              <a:buNone/>
              <a:defRPr sz="2200" b="1" spc="100" baseline="0"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96D88EE5-9BE5-4842-8BDA-E9F978084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756245" y="2651760"/>
            <a:ext cx="6789761" cy="313302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AE84E78B-6830-854D-926B-BA0E91022BC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35920" y="1554480"/>
            <a:ext cx="3465576" cy="4379976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3281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48000" y="402336"/>
            <a:ext cx="8839200" cy="493776"/>
          </a:xfrm>
        </p:spPr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D7BA585A-48BF-F64E-9076-CB1F54B64C6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04632" y="1554480"/>
            <a:ext cx="3465576" cy="43799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CC8CCAE7-A24A-2949-A7CC-39F736E5D5A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5920" y="1828801"/>
            <a:ext cx="6787445" cy="666383"/>
          </a:xfrm>
        </p:spPr>
        <p:txBody>
          <a:bodyPr anchor="b">
            <a:normAutofit/>
          </a:bodyPr>
          <a:lstStyle>
            <a:lvl1pPr marL="0" indent="0">
              <a:buNone/>
              <a:defRPr sz="2200" b="1" spc="100" baseline="0"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32A47EAE-7E01-E24E-8840-D95916B57AD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5920" y="2661385"/>
            <a:ext cx="6787445" cy="312339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72725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138679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4876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5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13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21.xml"/><Relationship Id="rId9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AGE logo">
            <a:extLst>
              <a:ext uri="{FF2B5EF4-FFF2-40B4-BE49-F238E27FC236}">
                <a16:creationId xmlns:a16="http://schemas.microsoft.com/office/drawing/2014/main" id="{95F09887-817F-6B45-9A58-F04892B6737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00" y="-6051"/>
            <a:ext cx="1487261" cy="9021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B4C5AB1-132B-494C-9FFA-054B1EEA3C5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90247" y="1957423"/>
            <a:ext cx="6958557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8779FBB-387E-6A49-B71F-11F1CDC7637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8310" y="1300374"/>
            <a:ext cx="5193792" cy="20850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D21EF54-B0AE-42F1-AB92-D31CE8D60389}"/>
              </a:ext>
            </a:extLst>
          </p:cNvPr>
          <p:cNvSpPr txBox="1"/>
          <p:nvPr userDrawn="1"/>
        </p:nvSpPr>
        <p:spPr>
          <a:xfrm>
            <a:off x="8836292" y="6119769"/>
            <a:ext cx="24369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2000" b="1" spc="100" baseline="0" dirty="0">
                <a:solidFill>
                  <a:srgbClr val="008E72"/>
                </a:solidFill>
                <a:latin typeface="Century Gothic" panose="020B0502020202020204" pitchFamily="34" charset="0"/>
              </a:rPr>
              <a:t>WWW.EAGE.ORG</a:t>
            </a:r>
            <a:endParaRPr lang="en-US" sz="2000" b="1" spc="100" baseline="0" dirty="0">
              <a:solidFill>
                <a:srgbClr val="008E72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663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554480"/>
            <a:ext cx="12192000" cy="4381498"/>
          </a:xfrm>
          <a:prstGeom prst="rect">
            <a:avLst/>
          </a:prstGeom>
          <a:solidFill>
            <a:srgbClr val="008F7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48000" y="402336"/>
            <a:ext cx="8820000" cy="4937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TEXT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0000" y="1825625"/>
            <a:ext cx="1081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9" name="Dotted line"/>
          <p:cNvCxnSpPr>
            <a:cxnSpLocks/>
          </p:cNvCxnSpPr>
          <p:nvPr userDrawn="1"/>
        </p:nvCxnSpPr>
        <p:spPr>
          <a:xfrm>
            <a:off x="2548800" y="866775"/>
            <a:ext cx="9644568" cy="0"/>
          </a:xfrm>
          <a:prstGeom prst="line">
            <a:avLst/>
          </a:prstGeom>
          <a:ln w="25400" cap="rnd">
            <a:solidFill>
              <a:srgbClr val="575757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"/>
          <p:cNvSpPr/>
          <p:nvPr userDrawn="1"/>
        </p:nvSpPr>
        <p:spPr>
          <a:xfrm>
            <a:off x="0" y="6632113"/>
            <a:ext cx="12192000" cy="225889"/>
          </a:xfrm>
          <a:prstGeom prst="rect">
            <a:avLst/>
          </a:prstGeom>
          <a:solidFill>
            <a:srgbClr val="008F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/>
              <a:t> </a:t>
            </a:r>
          </a:p>
        </p:txBody>
      </p:sp>
      <p:pic>
        <p:nvPicPr>
          <p:cNvPr id="11" name="EAGE logo">
            <a:extLst>
              <a:ext uri="{FF2B5EF4-FFF2-40B4-BE49-F238E27FC236}">
                <a16:creationId xmlns:a16="http://schemas.microsoft.com/office/drawing/2014/main" id="{551D586D-56CC-4044-81B1-E52B0A2E41B6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00" y="-6051"/>
            <a:ext cx="1487261" cy="90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60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6" r:id="rId2"/>
    <p:sldLayoutId id="2147483712" r:id="rId3"/>
    <p:sldLayoutId id="2147483717" r:id="rId4"/>
    <p:sldLayoutId id="2147483694" r:id="rId5"/>
    <p:sldLayoutId id="2147483718" r:id="rId6"/>
    <p:sldLayoutId id="2147483668" r:id="rId7"/>
    <p:sldLayoutId id="2147483669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kern="1200" spc="60" baseline="0">
          <a:solidFill>
            <a:srgbClr val="008E72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554480"/>
            <a:ext cx="12192000" cy="4381498"/>
          </a:xfrm>
          <a:prstGeom prst="rect">
            <a:avLst/>
          </a:prstGeom>
          <a:solidFill>
            <a:srgbClr val="EDEDE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TEXT STYLE</a:t>
            </a:r>
          </a:p>
        </p:txBody>
      </p:sp>
      <p:cxnSp>
        <p:nvCxnSpPr>
          <p:cNvPr id="9" name="Dotted line"/>
          <p:cNvCxnSpPr>
            <a:cxnSpLocks/>
          </p:cNvCxnSpPr>
          <p:nvPr userDrawn="1"/>
        </p:nvCxnSpPr>
        <p:spPr>
          <a:xfrm>
            <a:off x="2548800" y="866775"/>
            <a:ext cx="9699347" cy="0"/>
          </a:xfrm>
          <a:prstGeom prst="line">
            <a:avLst/>
          </a:prstGeom>
          <a:ln w="25400" cap="rnd">
            <a:solidFill>
              <a:srgbClr val="575757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"/>
          <p:cNvSpPr/>
          <p:nvPr userDrawn="1"/>
        </p:nvSpPr>
        <p:spPr>
          <a:xfrm>
            <a:off x="0" y="6632113"/>
            <a:ext cx="12192000" cy="225889"/>
          </a:xfrm>
          <a:prstGeom prst="rect">
            <a:avLst/>
          </a:prstGeom>
          <a:solidFill>
            <a:srgbClr val="008F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/>
              <a:t> </a:t>
            </a:r>
          </a:p>
        </p:txBody>
      </p:sp>
      <p:pic>
        <p:nvPicPr>
          <p:cNvPr id="11" name="EAGE logo">
            <a:extLst>
              <a:ext uri="{FF2B5EF4-FFF2-40B4-BE49-F238E27FC236}">
                <a16:creationId xmlns:a16="http://schemas.microsoft.com/office/drawing/2014/main" id="{2EA9ED5E-6FD0-CA40-B559-F58242721099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00" y="-6051"/>
            <a:ext cx="1487261" cy="90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703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19" r:id="rId3"/>
    <p:sldLayoutId id="2147483711" r:id="rId4"/>
    <p:sldLayoutId id="2147483713" r:id="rId5"/>
    <p:sldLayoutId id="2147483720" r:id="rId6"/>
    <p:sldLayoutId id="2147483705" r:id="rId7"/>
    <p:sldLayoutId id="2147483706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kern="1200" spc="60" baseline="0">
          <a:solidFill>
            <a:srgbClr val="008E72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rgbClr val="575756"/>
          </a:solidFill>
          <a:latin typeface="Century Gothic" panose="020B0502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575756"/>
          </a:solidFill>
          <a:latin typeface="Century Gothic" panose="020B0502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575756"/>
          </a:solidFill>
          <a:latin typeface="Century Gothic" panose="020B0502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575756"/>
          </a:solidFill>
          <a:latin typeface="Century Gothic" panose="020B0502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rgbClr val="575756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554480"/>
            <a:ext cx="12192000" cy="4381498"/>
          </a:xfrm>
          <a:prstGeom prst="rect">
            <a:avLst/>
          </a:prstGeom>
          <a:solidFill>
            <a:srgbClr val="57575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48000" y="402336"/>
            <a:ext cx="8839200" cy="4937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TEXT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0000" y="1825625"/>
            <a:ext cx="1100600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9" name="Dotted line"/>
          <p:cNvCxnSpPr>
            <a:cxnSpLocks/>
          </p:cNvCxnSpPr>
          <p:nvPr userDrawn="1"/>
        </p:nvCxnSpPr>
        <p:spPr>
          <a:xfrm>
            <a:off x="2548800" y="866775"/>
            <a:ext cx="9731432" cy="0"/>
          </a:xfrm>
          <a:prstGeom prst="line">
            <a:avLst/>
          </a:prstGeom>
          <a:ln w="25400" cap="rnd">
            <a:solidFill>
              <a:srgbClr val="575757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"/>
          <p:cNvSpPr/>
          <p:nvPr userDrawn="1"/>
        </p:nvSpPr>
        <p:spPr>
          <a:xfrm>
            <a:off x="0" y="6632113"/>
            <a:ext cx="12192000" cy="225889"/>
          </a:xfrm>
          <a:prstGeom prst="rect">
            <a:avLst/>
          </a:prstGeom>
          <a:solidFill>
            <a:srgbClr val="008F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/>
              <a:t> </a:t>
            </a:r>
          </a:p>
        </p:txBody>
      </p:sp>
      <p:pic>
        <p:nvPicPr>
          <p:cNvPr id="11" name="EAGE logo">
            <a:extLst>
              <a:ext uri="{FF2B5EF4-FFF2-40B4-BE49-F238E27FC236}">
                <a16:creationId xmlns:a16="http://schemas.microsoft.com/office/drawing/2014/main" id="{A5E8407A-E941-5A40-BA82-290E9B817187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00" y="-6051"/>
            <a:ext cx="1487261" cy="90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546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15" r:id="rId3"/>
    <p:sldLayoutId id="2147483714" r:id="rId4"/>
    <p:sldLayoutId id="2147483704" r:id="rId5"/>
    <p:sldLayoutId id="2147483716" r:id="rId6"/>
    <p:sldLayoutId id="2147483710" r:id="rId7"/>
    <p:sldLayoutId id="2147483689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kern="1200" spc="60" baseline="0">
          <a:solidFill>
            <a:srgbClr val="008E72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27DFC0F-5EF1-B14E-9BC4-5DD07BC30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0928" y="403200"/>
            <a:ext cx="8756271" cy="493776"/>
          </a:xfrm>
        </p:spPr>
        <p:txBody>
          <a:bodyPr>
            <a:normAutofit/>
          </a:bodyPr>
          <a:lstStyle/>
          <a:p>
            <a:r>
              <a:rPr lang="en-US" altLang="en-US" dirty="0"/>
              <a:t>TEMPLATE INSTRUCTION: DELETE</a:t>
            </a:r>
            <a:r>
              <a:rPr lang="en-US" altLang="en-US" sz="24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US" altLang="en-US" dirty="0"/>
              <a:t>AFTER READING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8FD897-17B7-1449-AC47-2356C8E0AF1B}"/>
              </a:ext>
            </a:extLst>
          </p:cNvPr>
          <p:cNvSpPr txBox="1"/>
          <p:nvPr/>
        </p:nvSpPr>
        <p:spPr>
          <a:xfrm>
            <a:off x="881744" y="1747156"/>
            <a:ext cx="104054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 err="1"/>
              <a:t>Instructions</a:t>
            </a:r>
            <a:r>
              <a:rPr lang="nl-NL" b="1" dirty="0"/>
              <a:t> on </a:t>
            </a:r>
            <a:r>
              <a:rPr lang="nl-NL" b="1" dirty="0" err="1"/>
              <a:t>the</a:t>
            </a:r>
            <a:r>
              <a:rPr lang="nl-NL" b="1" dirty="0"/>
              <a:t> </a:t>
            </a:r>
            <a:r>
              <a:rPr lang="nl-NL" b="1" dirty="0" err="1"/>
              <a:t>use</a:t>
            </a:r>
            <a:r>
              <a:rPr lang="nl-NL" b="1" dirty="0"/>
              <a:t> of </a:t>
            </a:r>
            <a:r>
              <a:rPr lang="nl-NL" b="1" dirty="0" err="1"/>
              <a:t>the</a:t>
            </a:r>
            <a:r>
              <a:rPr lang="nl-NL" b="1" dirty="0"/>
              <a:t> Best of 2020 </a:t>
            </a:r>
            <a:r>
              <a:rPr lang="nl-NL" b="1" dirty="0" err="1"/>
              <a:t>Mining</a:t>
            </a:r>
            <a:r>
              <a:rPr lang="nl-NL" b="1" dirty="0"/>
              <a:t> Exploration </a:t>
            </a:r>
            <a:r>
              <a:rPr lang="nl-NL" b="1" dirty="0" err="1"/>
              <a:t>Geophysics</a:t>
            </a:r>
            <a:r>
              <a:rPr lang="nl-NL" b="1" dirty="0"/>
              <a:t> </a:t>
            </a:r>
            <a:r>
              <a:rPr lang="nl-NL" b="1" dirty="0" err="1"/>
              <a:t>Powerpoint</a:t>
            </a:r>
            <a:r>
              <a:rPr lang="nl-NL" b="1" dirty="0"/>
              <a:t> Template:</a:t>
            </a:r>
          </a:p>
          <a:p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err="1"/>
              <a:t>This</a:t>
            </a:r>
            <a:r>
              <a:rPr lang="nl-NL" dirty="0"/>
              <a:t> template has been </a:t>
            </a:r>
            <a:r>
              <a:rPr lang="nl-NL" dirty="0" err="1"/>
              <a:t>designed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aid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 in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preparation</a:t>
            </a:r>
            <a:r>
              <a:rPr lang="nl-NL" dirty="0"/>
              <a:t> of </a:t>
            </a:r>
            <a:r>
              <a:rPr lang="nl-NL" dirty="0" err="1"/>
              <a:t>your</a:t>
            </a:r>
            <a:r>
              <a:rPr lang="nl-NL" dirty="0"/>
              <a:t> </a:t>
            </a:r>
            <a:r>
              <a:rPr lang="nl-NL" dirty="0" err="1"/>
              <a:t>presentation</a:t>
            </a:r>
            <a:r>
              <a:rPr lang="nl-NL" dirty="0"/>
              <a:t> at </a:t>
            </a:r>
            <a:r>
              <a:rPr lang="nl-NL" dirty="0" err="1"/>
              <a:t>the</a:t>
            </a:r>
            <a:r>
              <a:rPr lang="nl-NL" dirty="0"/>
              <a:t> Best of 2020 </a:t>
            </a:r>
            <a:r>
              <a:rPr lang="nl-NL" dirty="0" err="1"/>
              <a:t>Mining</a:t>
            </a:r>
            <a:r>
              <a:rPr lang="nl-NL" dirty="0"/>
              <a:t> Exploration </a:t>
            </a:r>
            <a:r>
              <a:rPr lang="nl-NL" dirty="0" err="1"/>
              <a:t>Geophysics</a:t>
            </a:r>
            <a:r>
              <a:rPr lang="nl-NL" dirty="0"/>
              <a:t>. </a:t>
            </a:r>
          </a:p>
          <a:p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The first slide must </a:t>
            </a:r>
            <a:r>
              <a:rPr lang="nl-NL" dirty="0" err="1"/>
              <a:t>include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full EAGE design (See slide 2)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all</a:t>
            </a:r>
            <a:r>
              <a:rPr lang="nl-NL" dirty="0"/>
              <a:t> content slides (See page 3-5) must </a:t>
            </a:r>
            <a:r>
              <a:rPr lang="nl-NL" dirty="0" err="1"/>
              <a:t>include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EAGE logo at </a:t>
            </a:r>
            <a:r>
              <a:rPr lang="nl-NL" dirty="0" err="1"/>
              <a:t>the</a:t>
            </a:r>
            <a:r>
              <a:rPr lang="nl-NL" dirty="0"/>
              <a:t> top.</a:t>
            </a:r>
          </a:p>
          <a:p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1" dirty="0"/>
              <a:t>We </a:t>
            </a:r>
            <a:r>
              <a:rPr lang="nl-NL" b="1" dirty="0" err="1"/>
              <a:t>strongly</a:t>
            </a:r>
            <a:r>
              <a:rPr lang="nl-NL" b="1" dirty="0"/>
              <a:t> </a:t>
            </a:r>
            <a:r>
              <a:rPr lang="nl-NL" b="1" dirty="0" err="1"/>
              <a:t>prefer</a:t>
            </a:r>
            <a:r>
              <a:rPr lang="nl-NL" b="1" dirty="0"/>
              <a:t>, in order </a:t>
            </a:r>
            <a:r>
              <a:rPr lang="nl-NL" b="1" dirty="0" err="1"/>
              <a:t>to</a:t>
            </a:r>
            <a:r>
              <a:rPr lang="nl-NL" b="1" dirty="0"/>
              <a:t> preserve </a:t>
            </a:r>
            <a:r>
              <a:rPr lang="nl-NL" b="1" dirty="0" err="1"/>
              <a:t>the</a:t>
            </a:r>
            <a:r>
              <a:rPr lang="nl-NL" b="1" dirty="0"/>
              <a:t> </a:t>
            </a:r>
            <a:r>
              <a:rPr lang="nl-NL" b="1" dirty="0" err="1"/>
              <a:t>academic</a:t>
            </a:r>
            <a:r>
              <a:rPr lang="nl-NL" b="1" dirty="0"/>
              <a:t> nature of </a:t>
            </a:r>
            <a:r>
              <a:rPr lang="nl-NL" b="1" dirty="0" err="1"/>
              <a:t>the</a:t>
            </a:r>
            <a:r>
              <a:rPr lang="nl-NL" b="1" dirty="0"/>
              <a:t> </a:t>
            </a:r>
            <a:r>
              <a:rPr lang="nl-NL" b="1" dirty="0" err="1"/>
              <a:t>technical</a:t>
            </a:r>
            <a:r>
              <a:rPr lang="nl-NL" b="1" dirty="0"/>
              <a:t> </a:t>
            </a:r>
            <a:r>
              <a:rPr lang="nl-NL" b="1" dirty="0" err="1"/>
              <a:t>programme</a:t>
            </a:r>
            <a:r>
              <a:rPr lang="nl-NL" b="1" dirty="0"/>
              <a:t>, </a:t>
            </a:r>
            <a:r>
              <a:rPr lang="nl-NL" b="1" dirty="0" err="1"/>
              <a:t>that</a:t>
            </a:r>
            <a:r>
              <a:rPr lang="nl-NL" b="1" dirty="0"/>
              <a:t> </a:t>
            </a:r>
            <a:r>
              <a:rPr lang="nl-NL" b="1" dirty="0" err="1"/>
              <a:t>presenters</a:t>
            </a:r>
            <a:r>
              <a:rPr lang="nl-NL" b="1" dirty="0"/>
              <a:t> limit </a:t>
            </a:r>
            <a:r>
              <a:rPr lang="nl-NL" b="1" dirty="0" err="1"/>
              <a:t>the</a:t>
            </a:r>
            <a:r>
              <a:rPr lang="nl-NL" b="1" dirty="0"/>
              <a:t> </a:t>
            </a:r>
            <a:r>
              <a:rPr lang="nl-NL" b="1" dirty="0" err="1"/>
              <a:t>use</a:t>
            </a:r>
            <a:r>
              <a:rPr lang="nl-NL" b="1" dirty="0"/>
              <a:t> of company or professional logos </a:t>
            </a:r>
            <a:r>
              <a:rPr lang="nl-NL" b="1" dirty="0" err="1"/>
              <a:t>to</a:t>
            </a:r>
            <a:r>
              <a:rPr lang="nl-NL" b="1" dirty="0"/>
              <a:t> </a:t>
            </a:r>
            <a:r>
              <a:rPr lang="nl-NL" b="1" dirty="0" err="1"/>
              <a:t>the</a:t>
            </a:r>
            <a:r>
              <a:rPr lang="nl-NL" b="1" dirty="0"/>
              <a:t> </a:t>
            </a:r>
            <a:r>
              <a:rPr lang="nl-NL" b="1" dirty="0" err="1"/>
              <a:t>title</a:t>
            </a:r>
            <a:r>
              <a:rPr lang="nl-NL" b="1" dirty="0"/>
              <a:t> slide </a:t>
            </a:r>
            <a:r>
              <a:rPr lang="nl-NL" b="1" dirty="0" err="1"/>
              <a:t>and</a:t>
            </a:r>
            <a:r>
              <a:rPr lang="nl-NL" b="1" dirty="0"/>
              <a:t>/or </a:t>
            </a:r>
            <a:r>
              <a:rPr lang="nl-NL" b="1" dirty="0" err="1"/>
              <a:t>the</a:t>
            </a:r>
            <a:r>
              <a:rPr lang="nl-NL" b="1" dirty="0"/>
              <a:t> </a:t>
            </a:r>
            <a:r>
              <a:rPr lang="nl-NL" b="1" dirty="0" err="1"/>
              <a:t>acknowledgments</a:t>
            </a:r>
            <a:r>
              <a:rPr lang="nl-NL" b="1" dirty="0"/>
              <a:t> slide.</a:t>
            </a:r>
          </a:p>
          <a:p>
            <a:endParaRPr lang="nl-NL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err="1"/>
              <a:t>Aside</a:t>
            </a:r>
            <a:r>
              <a:rPr lang="nl-NL" dirty="0"/>
              <a:t> </a:t>
            </a:r>
            <a:r>
              <a:rPr lang="nl-NL" dirty="0" err="1"/>
              <a:t>from</a:t>
            </a:r>
            <a:r>
              <a:rPr lang="nl-NL" dirty="0"/>
              <a:t> these </a:t>
            </a:r>
            <a:r>
              <a:rPr lang="nl-NL" dirty="0" err="1"/>
              <a:t>specifications</a:t>
            </a:r>
            <a:r>
              <a:rPr lang="nl-NL" dirty="0"/>
              <a:t>, </a:t>
            </a:r>
            <a:r>
              <a:rPr lang="nl-NL" dirty="0" err="1"/>
              <a:t>all</a:t>
            </a:r>
            <a:r>
              <a:rPr lang="nl-NL" dirty="0"/>
              <a:t> information on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following</a:t>
            </a:r>
            <a:r>
              <a:rPr lang="nl-NL" dirty="0"/>
              <a:t> slides </a:t>
            </a:r>
            <a:r>
              <a:rPr lang="nl-NL" dirty="0" err="1"/>
              <a:t>constitute</a:t>
            </a:r>
            <a:r>
              <a:rPr lang="nl-NL" dirty="0"/>
              <a:t> </a:t>
            </a:r>
            <a:r>
              <a:rPr lang="nl-NL" dirty="0" err="1"/>
              <a:t>suggestions</a:t>
            </a:r>
            <a:r>
              <a:rPr lang="nl-NL" dirty="0"/>
              <a:t>. </a:t>
            </a:r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dirty="0" err="1"/>
              <a:t>may</a:t>
            </a:r>
            <a:r>
              <a:rPr lang="nl-NL" dirty="0"/>
              <a:t> </a:t>
            </a:r>
            <a:r>
              <a:rPr lang="nl-NL" dirty="0" err="1"/>
              <a:t>adapt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template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suit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purposes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shape</a:t>
            </a:r>
            <a:r>
              <a:rPr lang="nl-NL" dirty="0"/>
              <a:t> of </a:t>
            </a:r>
            <a:r>
              <a:rPr lang="nl-NL" dirty="0" err="1"/>
              <a:t>your</a:t>
            </a:r>
            <a:r>
              <a:rPr lang="nl-NL" dirty="0"/>
              <a:t> </a:t>
            </a:r>
            <a:r>
              <a:rPr lang="nl-NL" dirty="0" err="1"/>
              <a:t>presentation</a:t>
            </a:r>
            <a:r>
              <a:rPr lang="nl-NL" dirty="0"/>
              <a:t>.</a:t>
            </a:r>
          </a:p>
          <a:p>
            <a:endParaRPr lang="nl-NL" dirty="0"/>
          </a:p>
          <a:p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603434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D695CED5-DC85-FE40-AA17-9A4D3C1BF113}"/>
              </a:ext>
            </a:extLst>
          </p:cNvPr>
          <p:cNvSpPr txBox="1">
            <a:spLocks/>
          </p:cNvSpPr>
          <p:nvPr/>
        </p:nvSpPr>
        <p:spPr>
          <a:xfrm>
            <a:off x="6325849" y="4112983"/>
            <a:ext cx="4927432" cy="599893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b="1" dirty="0">
                <a:solidFill>
                  <a:srgbClr val="707070"/>
                </a:solidFill>
                <a:latin typeface="Century Gothic" panose="020B0502020202020204" pitchFamily="34" charset="0"/>
              </a:rPr>
              <a:t>Best of 2020 </a:t>
            </a:r>
            <a:r>
              <a:rPr lang="nl-NL" b="1" dirty="0" err="1">
                <a:solidFill>
                  <a:srgbClr val="707070"/>
                </a:solidFill>
                <a:latin typeface="Century Gothic" panose="020B0502020202020204" pitchFamily="34" charset="0"/>
              </a:rPr>
              <a:t>Mineral</a:t>
            </a:r>
            <a:r>
              <a:rPr lang="nl-NL" b="1" dirty="0">
                <a:solidFill>
                  <a:srgbClr val="707070"/>
                </a:solidFill>
                <a:latin typeface="Century Gothic" panose="020B0502020202020204" pitchFamily="34" charset="0"/>
              </a:rPr>
              <a:t> Exploration </a:t>
            </a:r>
            <a:r>
              <a:rPr lang="nl-NL" b="1" dirty="0" err="1">
                <a:solidFill>
                  <a:srgbClr val="707070"/>
                </a:solidFill>
                <a:latin typeface="Century Gothic" panose="020B0502020202020204" pitchFamily="34" charset="0"/>
              </a:rPr>
              <a:t>Geophysics</a:t>
            </a:r>
            <a:endParaRPr lang="nl-NL" b="1" dirty="0">
              <a:solidFill>
                <a:srgbClr val="707070"/>
              </a:solidFill>
              <a:latin typeface="Century Gothic" panose="020B0502020202020204" pitchFamily="34" charset="0"/>
            </a:endParaRPr>
          </a:p>
          <a:p>
            <a:endParaRPr lang="nl-NL" b="1" dirty="0">
              <a:solidFill>
                <a:srgbClr val="707070"/>
              </a:solidFill>
              <a:latin typeface="Century Gothic" panose="020B0502020202020204" pitchFamily="34" charset="0"/>
            </a:endParaRPr>
          </a:p>
          <a:p>
            <a:r>
              <a:rPr lang="nl-NL" sz="1600" b="1" dirty="0">
                <a:solidFill>
                  <a:srgbClr val="707070"/>
                </a:solidFill>
                <a:latin typeface="Century Gothic" panose="020B0502020202020204" pitchFamily="34" charset="0"/>
              </a:rPr>
              <a:t>22 </a:t>
            </a:r>
            <a:r>
              <a:rPr lang="nl-NL" sz="1600" b="1" dirty="0" err="1">
                <a:solidFill>
                  <a:srgbClr val="707070"/>
                </a:solidFill>
                <a:latin typeface="Century Gothic" panose="020B0502020202020204" pitchFamily="34" charset="0"/>
              </a:rPr>
              <a:t>October</a:t>
            </a:r>
            <a:r>
              <a:rPr lang="nl-NL" sz="1600" b="1" dirty="0">
                <a:solidFill>
                  <a:srgbClr val="707070"/>
                </a:solidFill>
                <a:latin typeface="Century Gothic" panose="020B0502020202020204" pitchFamily="34" charset="0"/>
              </a:rPr>
              <a:t> 2020</a:t>
            </a:r>
            <a:endParaRPr lang="en-US" sz="1600" dirty="0">
              <a:solidFill>
                <a:srgbClr val="70707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9583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BFE81F-96FC-4325-96EA-44430D9FA5D9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1028700" y="1825625"/>
            <a:ext cx="10239300" cy="3959158"/>
          </a:xfrm>
        </p:spPr>
        <p:txBody>
          <a:bodyPr/>
          <a:lstStyle/>
          <a:p>
            <a:pPr marL="0" indent="0" algn="ctr">
              <a:buNone/>
            </a:pPr>
            <a:endParaRPr lang="nl-NL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nl-NL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nl-NL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  <a:t>Presentation </a:t>
            </a:r>
            <a:r>
              <a:rPr lang="nl-NL" b="1" dirty="0" err="1"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  <a:endParaRPr lang="nl-NL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Author, Company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/or Logo Information</a:t>
            </a:r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093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68B2F-F570-4E4D-988E-CD734B8C6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SLIDE TITLE HERE (</a:t>
            </a:r>
            <a:r>
              <a:rPr lang="nl-NL" dirty="0" err="1"/>
              <a:t>if</a:t>
            </a:r>
            <a:r>
              <a:rPr lang="nl-NL" dirty="0"/>
              <a:t> </a:t>
            </a:r>
            <a:r>
              <a:rPr lang="nl-NL" dirty="0" err="1"/>
              <a:t>applicable</a:t>
            </a:r>
            <a:r>
              <a:rPr lang="nl-NL" dirty="0"/>
              <a:t>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F67784-3EAF-496E-A3BB-C195378633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43000" y="1825626"/>
            <a:ext cx="10144200" cy="3959157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en-US" dirty="0">
                <a:cs typeface="Arial" panose="020B0604020202020204" pitchFamily="34" charset="0"/>
              </a:rPr>
              <a:t>Change to suit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155295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27DFC0F-5EF1-B14E-9BC4-5DD07BC30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Acknowledgements / Thank You / Questions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1370BC0-6F14-45AB-B9B9-91D9E4E0D2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altLang="en-US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altLang="en-US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altLang="en-US" dirty="0">
                <a:solidFill>
                  <a:srgbClr val="000000"/>
                </a:solidFill>
                <a:cs typeface="Arial" panose="020B0604020202020204" pitchFamily="34" charset="0"/>
              </a:rPr>
              <a:t>One-Column Format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altLang="en-US" dirty="0">
                <a:solidFill>
                  <a:srgbClr val="000000"/>
                </a:solidFill>
                <a:cs typeface="Arial" panose="020B0604020202020204" pitchFamily="34" charset="0"/>
              </a:rPr>
              <a:t>Author, Company and/or Logo Information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27709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Custom 2">
      <a:dk1>
        <a:srgbClr val="000000"/>
      </a:dk1>
      <a:lt1>
        <a:sysClr val="window" lastClr="FFFFFF"/>
      </a:lt1>
      <a:dk2>
        <a:srgbClr val="575756"/>
      </a:dk2>
      <a:lt2>
        <a:srgbClr val="EDEDED"/>
      </a:lt2>
      <a:accent1>
        <a:srgbClr val="009A7C"/>
      </a:accent1>
      <a:accent2>
        <a:srgbClr val="8E1859"/>
      </a:accent2>
      <a:accent3>
        <a:srgbClr val="9FB3C3"/>
      </a:accent3>
      <a:accent4>
        <a:srgbClr val="C79923"/>
      </a:accent4>
      <a:accent5>
        <a:srgbClr val="68B5E4"/>
      </a:accent5>
      <a:accent6>
        <a:srgbClr val="27275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Custom 2">
      <a:dk1>
        <a:srgbClr val="000000"/>
      </a:dk1>
      <a:lt1>
        <a:sysClr val="window" lastClr="FFFFFF"/>
      </a:lt1>
      <a:dk2>
        <a:srgbClr val="575756"/>
      </a:dk2>
      <a:lt2>
        <a:srgbClr val="EDEDED"/>
      </a:lt2>
      <a:accent1>
        <a:srgbClr val="009A7C"/>
      </a:accent1>
      <a:accent2>
        <a:srgbClr val="8E1859"/>
      </a:accent2>
      <a:accent3>
        <a:srgbClr val="9FB3C3"/>
      </a:accent3>
      <a:accent4>
        <a:srgbClr val="C79923"/>
      </a:accent4>
      <a:accent5>
        <a:srgbClr val="68B5E4"/>
      </a:accent5>
      <a:accent6>
        <a:srgbClr val="27275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ustom Design">
  <a:themeElements>
    <a:clrScheme name="Custom 2">
      <a:dk1>
        <a:srgbClr val="000000"/>
      </a:dk1>
      <a:lt1>
        <a:sysClr val="window" lastClr="FFFFFF"/>
      </a:lt1>
      <a:dk2>
        <a:srgbClr val="575756"/>
      </a:dk2>
      <a:lt2>
        <a:srgbClr val="EDEDED"/>
      </a:lt2>
      <a:accent1>
        <a:srgbClr val="009A7C"/>
      </a:accent1>
      <a:accent2>
        <a:srgbClr val="8E1859"/>
      </a:accent2>
      <a:accent3>
        <a:srgbClr val="9FB3C3"/>
      </a:accent3>
      <a:accent4>
        <a:srgbClr val="C79923"/>
      </a:accent4>
      <a:accent5>
        <a:srgbClr val="68B5E4"/>
      </a:accent5>
      <a:accent6>
        <a:srgbClr val="27275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107</TotalTime>
  <Words>189</Words>
  <Application>Microsoft Macintosh PowerPoint</Application>
  <PresentationFormat>Widescreen</PresentationFormat>
  <Paragraphs>28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Century Gothic</vt:lpstr>
      <vt:lpstr>Calibri</vt:lpstr>
      <vt:lpstr>Office Theme</vt:lpstr>
      <vt:lpstr>Custom Design</vt:lpstr>
      <vt:lpstr>1_Custom Design</vt:lpstr>
      <vt:lpstr>2_Custom Design</vt:lpstr>
      <vt:lpstr>TEMPLATE INSTRUCTION: DELETE AFTER READING</vt:lpstr>
      <vt:lpstr>PowerPoint Presentation</vt:lpstr>
      <vt:lpstr>PowerPoint Presentation</vt:lpstr>
      <vt:lpstr>SLIDE TITLE HERE (if applicable)</vt:lpstr>
      <vt:lpstr>Acknowledgements / Thank You / 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Fahrid van Uitert</dc:creator>
  <cp:lastModifiedBy>Petra Ucenic</cp:lastModifiedBy>
  <cp:revision>179</cp:revision>
  <cp:lastPrinted>2018-08-22T14:52:16Z</cp:lastPrinted>
  <dcterms:created xsi:type="dcterms:W3CDTF">2015-12-09T13:34:49Z</dcterms:created>
  <dcterms:modified xsi:type="dcterms:W3CDTF">2020-09-10T09:36:25Z</dcterms:modified>
</cp:coreProperties>
</file>