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33E763-CA2C-D84D-8F4D-0FA81B3C06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1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11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D3D3AF-CB9A-9745-A220-C8CF557610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6072D-76BA-8B4E-90D2-0A672D3219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0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83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3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0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95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B3B20-90F3-48CA-A3CB-8CA95DF6733A}" type="datetimeFigureOut">
              <a:rPr lang="nl-NL" smtClean="0"/>
              <a:t>21-08-2020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7BADC-7590-4FD7-8D87-41375B7DB8F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1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FFBA8A3-180B-444E-8D64-9056238B58FE}"/>
              </a:ext>
            </a:extLst>
          </p:cNvPr>
          <p:cNvSpPr txBox="1">
            <a:spLocks/>
          </p:cNvSpPr>
          <p:nvPr/>
        </p:nvSpPr>
        <p:spPr bwMode="auto"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1E422-B5A8-4FC5-9BF9-A619AA22B1B1}"/>
              </a:ext>
            </a:extLst>
          </p:cNvPr>
          <p:cNvSpPr txBox="1"/>
          <p:nvPr/>
        </p:nvSpPr>
        <p:spPr>
          <a:xfrm>
            <a:off x="497633" y="1663131"/>
            <a:ext cx="111967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Instructions on the use of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Seismic</a:t>
            </a:r>
            <a:r>
              <a:rPr lang="nl-NL" b="1" dirty="0"/>
              <a:t> </a:t>
            </a:r>
            <a:r>
              <a:rPr lang="nl-NL" b="1" dirty="0" err="1"/>
              <a:t>Inversion</a:t>
            </a:r>
            <a:r>
              <a:rPr lang="nl-NL" b="1" dirty="0"/>
              <a:t>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This template has been designed to aid you in the preparation of your presentation at </a:t>
            </a:r>
            <a:r>
              <a:rPr lang="nl-NL" dirty="0" err="1"/>
              <a:t>the</a:t>
            </a:r>
            <a:r>
              <a:rPr lang="nl-NL" dirty="0"/>
              <a:t> First EAGE Conference on </a:t>
            </a:r>
            <a:r>
              <a:rPr lang="nl-NL" dirty="0" err="1"/>
              <a:t>Seismic</a:t>
            </a:r>
            <a:r>
              <a:rPr lang="nl-NL" dirty="0"/>
              <a:t> </a:t>
            </a:r>
            <a:r>
              <a:rPr lang="nl-NL" dirty="0" err="1"/>
              <a:t>Inversion</a:t>
            </a:r>
            <a:r>
              <a:rPr lang="nl-NL" dirty="0"/>
              <a:t>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include the full Conference design (See slide 2) and all content slides (See page 3-5) must include </a:t>
            </a:r>
            <a:r>
              <a:rPr lang="nl-NL" dirty="0" err="1"/>
              <a:t>the</a:t>
            </a:r>
            <a:r>
              <a:rPr lang="nl-NL" dirty="0"/>
              <a:t> EAGE </a:t>
            </a:r>
            <a:r>
              <a:rPr lang="nl-NL" dirty="0" err="1"/>
              <a:t>and</a:t>
            </a:r>
            <a:r>
              <a:rPr lang="nl-NL" dirty="0"/>
              <a:t> event logos at </a:t>
            </a:r>
            <a:r>
              <a:rPr lang="nl-NL" dirty="0" err="1"/>
              <a:t>the</a:t>
            </a:r>
            <a:r>
              <a:rPr lang="nl-NL" dirty="0"/>
              <a:t>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strongly prefer, in order to preserve the academic nature of the technical programme, that presenters limit the use of company or professional logos to the title slide and/or the acknowledgments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Aside from these specifications, all information on the following slides constitute suggestions, and you may adapt the template to suit the purposes and shape of your presentation.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 look forward to meeting you at </a:t>
            </a:r>
            <a:r>
              <a:rPr lang="en-US" dirty="0"/>
              <a:t>the </a:t>
            </a:r>
            <a:r>
              <a:rPr lang="nl-NL" dirty="0"/>
              <a:t>First EAGE Conference on </a:t>
            </a:r>
            <a:r>
              <a:rPr lang="nl-NL" dirty="0" err="1"/>
              <a:t>Seismic</a:t>
            </a:r>
            <a:r>
              <a:rPr lang="nl-NL" dirty="0"/>
              <a:t> </a:t>
            </a:r>
            <a:r>
              <a:rPr lang="nl-NL" dirty="0" err="1"/>
              <a:t>Inversion</a:t>
            </a:r>
            <a:r>
              <a:rPr lang="nl-NL" dirty="0"/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283873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5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AAF5A6-400E-4D55-BF40-1349CEFE2CA8}"/>
              </a:ext>
            </a:extLst>
          </p:cNvPr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Abstract No.</a:t>
            </a:r>
          </a:p>
          <a:p>
            <a:pPr algn="ctr"/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2504D-B0BB-4E0E-8CFC-167620FA5B93}"/>
              </a:ext>
            </a:extLst>
          </p:cNvPr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Author, Company and/or Logo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666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3D4F5762-BDA0-46CF-A858-83EE7EDC09A9}"/>
              </a:ext>
            </a:extLst>
          </p:cNvPr>
          <p:cNvSpPr txBox="1">
            <a:spLocks/>
          </p:cNvSpPr>
          <p:nvPr/>
        </p:nvSpPr>
        <p:spPr bwMode="auto"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SLIDE TITLE HERE (if applicable)</a:t>
            </a: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2396B0E4-DB51-4553-BB5A-875A9739CFAB}"/>
              </a:ext>
            </a:extLst>
          </p:cNvPr>
          <p:cNvSpPr txBox="1">
            <a:spLocks/>
          </p:cNvSpPr>
          <p:nvPr/>
        </p:nvSpPr>
        <p:spPr bwMode="auto"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Delete: 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8305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D3770AE0-A2E1-4C4C-A965-764F953DE0D1}"/>
              </a:ext>
            </a:extLst>
          </p:cNvPr>
          <p:cNvSpPr txBox="1">
            <a:spLocks/>
          </p:cNvSpPr>
          <p:nvPr/>
        </p:nvSpPr>
        <p:spPr bwMode="auto"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50E6C5FC-717F-4E28-A3CF-4030E6755922}"/>
              </a:ext>
            </a:extLst>
          </p:cNvPr>
          <p:cNvSpPr txBox="1">
            <a:spLocks/>
          </p:cNvSpPr>
          <p:nvPr/>
        </p:nvSpPr>
        <p:spPr bwMode="auto"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23B89489-9EC0-430B-A3C3-02F2AF965834}"/>
              </a:ext>
            </a:extLst>
          </p:cNvPr>
          <p:cNvSpPr txBox="1">
            <a:spLocks/>
          </p:cNvSpPr>
          <p:nvPr/>
        </p:nvSpPr>
        <p:spPr bwMode="auto"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Acknowledgements / Thank You / Questions</a:t>
            </a:r>
          </a:p>
        </p:txBody>
      </p:sp>
    </p:spTree>
    <p:extLst>
      <p:ext uri="{BB962C8B-B14F-4D97-AF65-F5344CB8AC3E}">
        <p14:creationId xmlns:p14="http://schemas.microsoft.com/office/powerpoint/2010/main" val="2149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441</TotalTime>
  <Words>199</Words>
  <Application>Microsoft Macintosh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Marjolein van Kraanen</cp:lastModifiedBy>
  <cp:revision>37</cp:revision>
  <dcterms:created xsi:type="dcterms:W3CDTF">2017-11-22T13:28:45Z</dcterms:created>
  <dcterms:modified xsi:type="dcterms:W3CDTF">2020-08-21T08:44:03Z</dcterms:modified>
</cp:coreProperties>
</file>