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11309350" cx="20104100"/>
  <p:notesSz cx="20104100" cy="113093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8" roundtripDataSignature="AMtx7mgJ9PRwzp8fDus4K+ZvvApkkzIY0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2" type="body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3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9292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1"/>
          <p:cNvSpPr txBox="1"/>
          <p:nvPr/>
        </p:nvSpPr>
        <p:spPr>
          <a:xfrm>
            <a:off x="4169250" y="6931325"/>
            <a:ext cx="12303600" cy="16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 Presentation Title</a:t>
            </a:r>
            <a:endParaRPr sz="46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Company Name, Co-Authors, Company Logo</a:t>
            </a:r>
            <a:endParaRPr sz="46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9292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2"/>
          <p:cNvSpPr txBox="1"/>
          <p:nvPr/>
        </p:nvSpPr>
        <p:spPr>
          <a:xfrm>
            <a:off x="8672575" y="960400"/>
            <a:ext cx="7772700" cy="103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500">
                <a:solidFill>
                  <a:srgbClr val="008E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{Insert Slide</a:t>
            </a:r>
            <a:r>
              <a:rPr lang="en-US" sz="5500">
                <a:solidFill>
                  <a:srgbClr val="008E7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Title}</a:t>
            </a:r>
            <a:endParaRPr sz="5500">
              <a:solidFill>
                <a:srgbClr val="008E7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2026-03-06T06:25:25Z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2026-03-06T00:00:00Z</vt:filetime>
  </property>
  <property fmtid="{D5CDD505-2E9C-101B-9397-08002B2CF9AE}" pid="3" name="LastSaved">
    <vt:filetime>2026-03-06T00:00:00Z</vt:filetime>
  </property>
  <property fmtid="{D5CDD505-2E9C-101B-9397-08002B2CF9AE}" pid="4" name="Producer">
    <vt:lpwstr>3-Heights(TM) PDF Security Shell 4.8.25.2 (http://www.pdf-tools.com)</vt:lpwstr>
  </property>
</Properties>
</file>