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Century Gothic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CenturyGothic-boldItalic.fntdata"/><Relationship Id="rId10" Type="http://schemas.openxmlformats.org/officeDocument/2006/relationships/font" Target="fonts/CenturyGothic-italic.fntdata"/><Relationship Id="rId9" Type="http://schemas.openxmlformats.org/officeDocument/2006/relationships/font" Target="fonts/CenturyGothic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CenturyGothic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01b255d93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01b255d9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 title="24454-WND26 Promo Package_PPT Wide4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2067925" y="2658775"/>
            <a:ext cx="4833000" cy="114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1800">
                <a:solidFill>
                  <a:schemeClr val="dk2"/>
                </a:solidFill>
              </a:rPr>
            </a:br>
            <a:r>
              <a:rPr lang="en" sz="205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Your Presentation Title</a:t>
            </a:r>
            <a:endParaRPr sz="205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292950" y="3465650"/>
            <a:ext cx="6608400" cy="10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Company Name, Co-Authors, Company Logo</a:t>
            </a:r>
            <a:endParaRPr sz="18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5" name="Google Shape;65;p14" title="24454-WND26 Promo Package_PPT Wide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2371850" y="540925"/>
            <a:ext cx="4833000" cy="32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>
                <a:solidFill>
                  <a:schemeClr val="dk2"/>
                </a:solidFill>
              </a:rPr>
              <a:t>Xxx</a:t>
            </a:r>
            <a:endParaRPr sz="305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388050" y="1058050"/>
            <a:ext cx="8589900" cy="35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</a:pPr>
            <a:r>
              <a:t/>
            </a:r>
            <a:endParaRPr sz="17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