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53"/>
  </p:normalViewPr>
  <p:slideViewPr>
    <p:cSldViewPr snapToGrid="0">
      <p:cViewPr varScale="1">
        <p:scale>
          <a:sx n="141" d="100"/>
          <a:sy n="141" d="100"/>
        </p:scale>
        <p:origin x="80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f05dcfc1a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f05dcfc1a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f05dcfc1a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f05dcfc1a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f05dcfc1a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f05dcfc1a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05dcfc1a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05dcfc1a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0547085-63F0-B847-A325-BC42DA109FF7}"/>
              </a:ext>
            </a:extLst>
          </p:cNvPr>
          <p:cNvGrpSpPr/>
          <p:nvPr/>
        </p:nvGrpSpPr>
        <p:grpSpPr>
          <a:xfrm>
            <a:off x="957781" y="1512244"/>
            <a:ext cx="7029261" cy="2854324"/>
            <a:chOff x="577536" y="1530351"/>
            <a:chExt cx="7029261" cy="2854324"/>
          </a:xfrm>
        </p:grpSpPr>
        <p:pic>
          <p:nvPicPr>
            <p:cNvPr id="3" name="Picture 2" descr="Logo&#10;&#10;Description automatically generated">
              <a:extLst>
                <a:ext uri="{FF2B5EF4-FFF2-40B4-BE49-F238E27FC236}">
                  <a16:creationId xmlns:a16="http://schemas.microsoft.com/office/drawing/2014/main" id="{B0461316-A17A-D841-91C1-C0CC8F6D72F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57551" y="1530351"/>
              <a:ext cx="1839390" cy="1457294"/>
            </a:xfrm>
            <a:prstGeom prst="rect">
              <a:avLst/>
            </a:prstGeom>
          </p:spPr>
        </p:pic>
        <p:pic>
          <p:nvPicPr>
            <p:cNvPr id="5" name="Picture 4" descr="A picture containing company name&#10;&#10;Description automatically generated">
              <a:extLst>
                <a:ext uri="{FF2B5EF4-FFF2-40B4-BE49-F238E27FC236}">
                  <a16:creationId xmlns:a16="http://schemas.microsoft.com/office/drawing/2014/main" id="{1B6793A1-FD4F-5642-AAB7-F8FBD64E56B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7536" y="2860675"/>
              <a:ext cx="1905000" cy="1524000"/>
            </a:xfrm>
            <a:prstGeom prst="rect">
              <a:avLst/>
            </a:prstGeom>
          </p:spPr>
        </p:pic>
        <p:pic>
          <p:nvPicPr>
            <p:cNvPr id="7" name="Picture 6" descr="Logo, icon, company name&#10;&#10;Description automatically generated">
              <a:extLst>
                <a:ext uri="{FF2B5EF4-FFF2-40B4-BE49-F238E27FC236}">
                  <a16:creationId xmlns:a16="http://schemas.microsoft.com/office/drawing/2014/main" id="{ABC0389C-2D86-4347-895E-8716907DC9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350979" y="2987645"/>
              <a:ext cx="1652533" cy="1322026"/>
            </a:xfrm>
            <a:prstGeom prst="rect">
              <a:avLst/>
            </a:prstGeom>
          </p:spPr>
        </p:pic>
        <p:pic>
          <p:nvPicPr>
            <p:cNvPr id="9" name="Picture 8" descr="Logo, company name&#10;&#10;Description automatically generated">
              <a:extLst>
                <a:ext uri="{FF2B5EF4-FFF2-40B4-BE49-F238E27FC236}">
                  <a16:creationId xmlns:a16="http://schemas.microsoft.com/office/drawing/2014/main" id="{DB0F7B49-1B6A-9E45-9549-CACFEDD7653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01797" y="2785671"/>
              <a:ext cx="1905000" cy="1524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2</cp:revision>
  <dcterms:modified xsi:type="dcterms:W3CDTF">2021-09-16T20:43:19Z</dcterms:modified>
</cp:coreProperties>
</file>