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26e5a605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26e5a605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6e5a605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26e5a605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6e5a605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526e5a605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