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4659fa7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4659fa7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44659fa78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44659fa78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4659fa78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4659fa78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4659fa78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4659fa78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