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gpmBifDAJ+k3YpGoHGhhxBdWrX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24900" y="5886450"/>
            <a:ext cx="3467100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