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gpmBifDAJ+k3YpGoHGhhxBdWr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4900" y="5886450"/>
            <a:ext cx="34671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4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5131633" y="2728454"/>
            <a:ext cx="19287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MY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 Number and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1182029" y="3178098"/>
            <a:ext cx="10292576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2"/>
          <p:cNvSpPr txBox="1"/>
          <p:nvPr/>
        </p:nvSpPr>
        <p:spPr>
          <a:xfrm>
            <a:off x="5113197" y="3357640"/>
            <a:ext cx="20056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MY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Presenter’s Information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4984594" y="3228945"/>
            <a:ext cx="18533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MY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2022-06-27T13:03:48Z</dcterms:created>
  <dc:creator>Jeanne Loh</dc:creator>
</cp:coreProperties>
</file>