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93A90D4-DEB5-E945-848A-265B500E4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6" y="5959217"/>
            <a:ext cx="1494772" cy="112107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D28128-BF63-F142-88B9-913AAEB431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9" y="6066706"/>
            <a:ext cx="1227551" cy="9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2205D-4C4A-C84B-BD88-5244E89F5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B7BCB-D08E-6E48-A1DA-C83592314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08-07-2020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124197" y="1400442"/>
            <a:ext cx="85701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2225835"/>
            <a:ext cx="11196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ECMOR XVII Powerpoint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ECMOR XVII.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Conference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event banner at the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you at </a:t>
            </a:r>
            <a:r>
              <a:rPr lang="en-US" dirty="0"/>
              <a:t>ECMOR XVII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253472" y="1378356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5924939" y="1392909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188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Lara da Silva Miguel</cp:lastModifiedBy>
  <cp:revision>40</cp:revision>
  <dcterms:created xsi:type="dcterms:W3CDTF">2017-11-22T13:28:45Z</dcterms:created>
  <dcterms:modified xsi:type="dcterms:W3CDTF">2020-07-08T09:50:10Z</dcterms:modified>
</cp:coreProperties>
</file>