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0" roundtripDataSignature="AMtx7mgwrH1jGHA0PhO6wAFDIfENDbg4/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5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9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1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3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t/>
            </a:r>
            <a:endParaRPr/>
          </a:p>
        </p:txBody>
      </p:sp>
      <p:sp>
        <p:nvSpPr>
          <p:cNvPr id="55" name="Google Shape;55;p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56" name="Google Shape;56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/>
          </a:p>
        </p:txBody>
      </p:sp>
      <p:sp>
        <p:nvSpPr>
          <p:cNvPr id="62" name="Google Shape;62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63" name="Google Shape;6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/>
          </a:p>
        </p:txBody>
      </p:sp>
      <p:sp>
        <p:nvSpPr>
          <p:cNvPr id="69" name="Google Shape;69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70" name="Google Shape;7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/>
          </a:p>
        </p:txBody>
      </p:sp>
      <p:sp>
        <p:nvSpPr>
          <p:cNvPr id="76" name="Google Shape;76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77" name="Google Shape;7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