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10" roundtripDataSignature="AMtx7mgwrH1jGHA0PhO6wAFDIfENDbg4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customschemas.google.com/relationships/presentationmetadata" Target="meta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55" name="Google Shape;55;p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56" name="Google Shape;5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62" name="Google Shape;62;p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63" name="Google Shape;6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69" name="Google Shape;69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70" name="Google Shape;7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76" name="Google Shape;76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77" name="Google Shape;7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