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7fdfc65a8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7fdfc65a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e1ec48a4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e1ec48a4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