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Century Gothic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hYYsJEblOkfoxCrNUCQ86Kwdd+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CenturyGothic-boldItalic.fntdata"/><Relationship Id="rId10" Type="http://schemas.openxmlformats.org/officeDocument/2006/relationships/font" Target="fonts/CenturyGothic-italic.fntdata"/><Relationship Id="rId12" Type="http://customschemas.google.com/relationships/presentationmetadata" Target="metadata"/><Relationship Id="rId9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259491" y="4349577"/>
            <a:ext cx="11673015" cy="1249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259492" y="5729502"/>
            <a:ext cx="116730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1977081" y="136525"/>
            <a:ext cx="9996615" cy="82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entury Gothic"/>
              <a:buNone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1962664" y="1075039"/>
            <a:ext cx="9996615" cy="5646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1977081" y="136525"/>
            <a:ext cx="9996615" cy="82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entury Gothic"/>
              <a:buNone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1962664" y="1075039"/>
            <a:ext cx="9996615" cy="5646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160639" y="136525"/>
            <a:ext cx="9415848" cy="82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entury Gothic"/>
              <a:buNone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160638" y="1075039"/>
            <a:ext cx="11714205" cy="5646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160639" y="136525"/>
            <a:ext cx="9415848" cy="82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entury Gothic"/>
              <a:buNone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160638" y="1075039"/>
            <a:ext cx="11714205" cy="5646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/>
          <p:nvPr>
            <p:ph type="ctrTitle"/>
          </p:nvPr>
        </p:nvSpPr>
        <p:spPr>
          <a:xfrm>
            <a:off x="259491" y="4349577"/>
            <a:ext cx="11673015" cy="12490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34" name="Google Shape;34;p1"/>
          <p:cNvSpPr txBox="1"/>
          <p:nvPr>
            <p:ph idx="1" type="subTitle"/>
          </p:nvPr>
        </p:nvSpPr>
        <p:spPr>
          <a:xfrm>
            <a:off x="259492" y="5729502"/>
            <a:ext cx="116730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/>
          <p:nvPr>
            <p:ph type="title"/>
          </p:nvPr>
        </p:nvSpPr>
        <p:spPr>
          <a:xfrm>
            <a:off x="1977081" y="136525"/>
            <a:ext cx="9996615" cy="82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 txBox="1"/>
          <p:nvPr>
            <p:ph idx="1" type="body"/>
          </p:nvPr>
        </p:nvSpPr>
        <p:spPr>
          <a:xfrm>
            <a:off x="1962664" y="1075039"/>
            <a:ext cx="9996615" cy="5646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160639" y="136525"/>
            <a:ext cx="9415848" cy="82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60638" y="1075039"/>
            <a:ext cx="11714205" cy="5646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2021-01-07T15:17:33Z</dcterms:created>
  <dc:creator>Raluca Drugan</dc:creator>
</cp:coreProperties>
</file>