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embeddedFontLst>
    <p:embeddedFont>
      <p:font typeface="Century Gothic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2" roundtripDataSignature="AMtx7mhYYsJEblOkfoxCrNUCQ86Kwdd+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font" Target="fonts/CenturyGothic-boldItalic.fntdata"/><Relationship Id="rId10" Type="http://schemas.openxmlformats.org/officeDocument/2006/relationships/font" Target="fonts/CenturyGothic-italic.fntdata"/><Relationship Id="rId12" Type="http://customschemas.google.com/relationships/presentationmetadata" Target="metadata"/><Relationship Id="rId9" Type="http://schemas.openxmlformats.org/officeDocument/2006/relationships/font" Target="fonts/CenturyGothic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font" Target="fonts/CenturyGothic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/>
          <p:nvPr>
            <p:ph type="ctrTitle"/>
          </p:nvPr>
        </p:nvSpPr>
        <p:spPr>
          <a:xfrm>
            <a:off x="259491" y="4349577"/>
            <a:ext cx="11673015" cy="12490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7"/>
          <p:cNvSpPr txBox="1"/>
          <p:nvPr>
            <p:ph idx="1" type="subTitle"/>
          </p:nvPr>
        </p:nvSpPr>
        <p:spPr>
          <a:xfrm>
            <a:off x="259492" y="5729502"/>
            <a:ext cx="11673016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i="1"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/>
          <p:nvPr>
            <p:ph type="title"/>
          </p:nvPr>
        </p:nvSpPr>
        <p:spPr>
          <a:xfrm>
            <a:off x="1977081" y="136525"/>
            <a:ext cx="9996615" cy="827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4400"/>
              <a:buFont typeface="Century Gothic"/>
              <a:buNone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"/>
          <p:cNvSpPr txBox="1"/>
          <p:nvPr>
            <p:ph idx="1" type="body"/>
          </p:nvPr>
        </p:nvSpPr>
        <p:spPr>
          <a:xfrm>
            <a:off x="1962664" y="1075039"/>
            <a:ext cx="9996615" cy="5646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8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24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20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18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18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9"/>
          <p:cNvSpPr txBox="1"/>
          <p:nvPr>
            <p:ph type="title"/>
          </p:nvPr>
        </p:nvSpPr>
        <p:spPr>
          <a:xfrm>
            <a:off x="1977081" y="136525"/>
            <a:ext cx="9996615" cy="827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4400"/>
              <a:buFont typeface="Century Gothic"/>
              <a:buNone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9"/>
          <p:cNvSpPr txBox="1"/>
          <p:nvPr>
            <p:ph idx="1" type="body"/>
          </p:nvPr>
        </p:nvSpPr>
        <p:spPr>
          <a:xfrm>
            <a:off x="1962664" y="1075039"/>
            <a:ext cx="9996615" cy="5646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8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24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20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18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18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and Content">
  <p:cSld name="2_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/>
          <p:nvPr>
            <p:ph type="title"/>
          </p:nvPr>
        </p:nvSpPr>
        <p:spPr>
          <a:xfrm>
            <a:off x="160639" y="136525"/>
            <a:ext cx="9415848" cy="827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4400"/>
              <a:buFont typeface="Century Gothic"/>
              <a:buNone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0"/>
          <p:cNvSpPr txBox="1"/>
          <p:nvPr>
            <p:ph idx="1" type="body"/>
          </p:nvPr>
        </p:nvSpPr>
        <p:spPr>
          <a:xfrm>
            <a:off x="160638" y="1075039"/>
            <a:ext cx="11714205" cy="5646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8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24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20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18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18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and Content">
  <p:cSld name="3_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1"/>
          <p:cNvSpPr txBox="1"/>
          <p:nvPr>
            <p:ph type="title"/>
          </p:nvPr>
        </p:nvSpPr>
        <p:spPr>
          <a:xfrm>
            <a:off x="160639" y="136525"/>
            <a:ext cx="9415848" cy="827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4400"/>
              <a:buFont typeface="Century Gothic"/>
              <a:buNone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1"/>
          <p:cNvSpPr txBox="1"/>
          <p:nvPr>
            <p:ph idx="1" type="body"/>
          </p:nvPr>
        </p:nvSpPr>
        <p:spPr>
          <a:xfrm>
            <a:off x="160638" y="1075039"/>
            <a:ext cx="11714205" cy="5646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8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24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20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18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1800"/>
              <a:buChar char="•"/>
              <a:defRPr>
                <a:solidFill>
                  <a:srgbClr val="3A383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"/>
          <p:cNvSpPr txBox="1"/>
          <p:nvPr>
            <p:ph type="ctrTitle"/>
          </p:nvPr>
        </p:nvSpPr>
        <p:spPr>
          <a:xfrm>
            <a:off x="259491" y="4349577"/>
            <a:ext cx="11673015" cy="12490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</a:pPr>
            <a:r>
              <a:t/>
            </a:r>
            <a:endParaRPr/>
          </a:p>
        </p:txBody>
      </p:sp>
      <p:sp>
        <p:nvSpPr>
          <p:cNvPr id="34" name="Google Shape;34;p1"/>
          <p:cNvSpPr txBox="1"/>
          <p:nvPr>
            <p:ph idx="1" type="subTitle"/>
          </p:nvPr>
        </p:nvSpPr>
        <p:spPr>
          <a:xfrm>
            <a:off x="259492" y="5729502"/>
            <a:ext cx="11673016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"/>
          <p:cNvSpPr txBox="1"/>
          <p:nvPr>
            <p:ph type="title"/>
          </p:nvPr>
        </p:nvSpPr>
        <p:spPr>
          <a:xfrm>
            <a:off x="1977081" y="136525"/>
            <a:ext cx="9996615" cy="827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4400"/>
              <a:buFont typeface="Century Gothic"/>
              <a:buNone/>
            </a:pPr>
            <a:r>
              <a:t/>
            </a:r>
            <a:endParaRPr/>
          </a:p>
        </p:txBody>
      </p:sp>
      <p:sp>
        <p:nvSpPr>
          <p:cNvPr id="40" name="Google Shape;40;p2"/>
          <p:cNvSpPr txBox="1"/>
          <p:nvPr>
            <p:ph idx="1" type="body"/>
          </p:nvPr>
        </p:nvSpPr>
        <p:spPr>
          <a:xfrm>
            <a:off x="1962664" y="1075039"/>
            <a:ext cx="9996615" cy="5646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"/>
          <p:cNvSpPr txBox="1"/>
          <p:nvPr>
            <p:ph type="title"/>
          </p:nvPr>
        </p:nvSpPr>
        <p:spPr>
          <a:xfrm>
            <a:off x="160639" y="136525"/>
            <a:ext cx="9415848" cy="827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4400"/>
              <a:buFont typeface="Century Gothic"/>
              <a:buNone/>
            </a:pPr>
            <a:r>
              <a:t/>
            </a:r>
            <a:endParaRPr/>
          </a:p>
        </p:txBody>
      </p:sp>
      <p:sp>
        <p:nvSpPr>
          <p:cNvPr id="46" name="Google Shape;46;p5"/>
          <p:cNvSpPr txBox="1"/>
          <p:nvPr>
            <p:ph idx="1" type="body"/>
          </p:nvPr>
        </p:nvSpPr>
        <p:spPr>
          <a:xfrm>
            <a:off x="160638" y="1075039"/>
            <a:ext cx="11714205" cy="5646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2021-01-07T15:17:33Z</dcterms:created>
  <dc:creator>Raluca Drugan</dc:creator>
</cp:coreProperties>
</file>