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4224000" cy="20104100"/>
  <p:notesSz cx="14224000" cy="20104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6800" y="6232271"/>
            <a:ext cx="1209040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3600" y="11258296"/>
            <a:ext cx="995680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1120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32536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1200" y="804164"/>
            <a:ext cx="1280160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1200" y="4623943"/>
            <a:ext cx="1280160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836160" y="18696814"/>
            <a:ext cx="455168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1120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24128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38169" y="332178"/>
            <a:ext cx="13543915" cy="19434175"/>
            <a:chOff x="338169" y="332178"/>
            <a:chExt cx="13543915" cy="19434175"/>
          </a:xfrm>
        </p:grpSpPr>
        <p:sp>
          <p:nvSpPr>
            <p:cNvPr id="3" name="object 3" descr=""/>
            <p:cNvSpPr/>
            <p:nvPr/>
          </p:nvSpPr>
          <p:spPr>
            <a:xfrm>
              <a:off x="344134" y="344114"/>
              <a:ext cx="13531850" cy="19416395"/>
            </a:xfrm>
            <a:custGeom>
              <a:avLst/>
              <a:gdLst/>
              <a:ahLst/>
              <a:cxnLst/>
              <a:rect l="l" t="t" r="r" b="b"/>
              <a:pathLst>
                <a:path w="13531850" h="19416395">
                  <a:moveTo>
                    <a:pt x="0" y="19415850"/>
                  </a:moveTo>
                  <a:lnTo>
                    <a:pt x="13531727" y="19415850"/>
                  </a:lnTo>
                  <a:lnTo>
                    <a:pt x="13531727" y="0"/>
                  </a:lnTo>
                  <a:lnTo>
                    <a:pt x="0" y="0"/>
                  </a:lnTo>
                  <a:lnTo>
                    <a:pt x="0" y="19415850"/>
                  </a:lnTo>
                  <a:close/>
                </a:path>
              </a:pathLst>
            </a:custGeom>
            <a:ln w="11929">
              <a:solidFill>
                <a:srgbClr val="E3E3E3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85930" y="19003834"/>
              <a:ext cx="11595896" cy="762097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8947" y="728715"/>
              <a:ext cx="431162" cy="431158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332280" y="759878"/>
              <a:ext cx="2654935" cy="367030"/>
            </a:xfrm>
            <a:custGeom>
              <a:avLst/>
              <a:gdLst/>
              <a:ahLst/>
              <a:cxnLst/>
              <a:rect l="l" t="t" r="r" b="b"/>
              <a:pathLst>
                <a:path w="2654935" h="367030">
                  <a:moveTo>
                    <a:pt x="714959" y="6959"/>
                  </a:moveTo>
                  <a:lnTo>
                    <a:pt x="588670" y="6959"/>
                  </a:lnTo>
                  <a:lnTo>
                    <a:pt x="553377" y="156616"/>
                  </a:lnTo>
                  <a:lnTo>
                    <a:pt x="530504" y="256552"/>
                  </a:lnTo>
                  <a:lnTo>
                    <a:pt x="514591" y="256552"/>
                  </a:lnTo>
                  <a:lnTo>
                    <a:pt x="440512" y="6959"/>
                  </a:lnTo>
                  <a:lnTo>
                    <a:pt x="278422" y="6959"/>
                  </a:lnTo>
                  <a:lnTo>
                    <a:pt x="235673" y="154127"/>
                  </a:lnTo>
                  <a:lnTo>
                    <a:pt x="206324" y="256552"/>
                  </a:lnTo>
                  <a:lnTo>
                    <a:pt x="194398" y="256552"/>
                  </a:lnTo>
                  <a:lnTo>
                    <a:pt x="188925" y="234696"/>
                  </a:lnTo>
                  <a:lnTo>
                    <a:pt x="171030" y="164566"/>
                  </a:lnTo>
                  <a:lnTo>
                    <a:pt x="130263" y="6959"/>
                  </a:lnTo>
                  <a:lnTo>
                    <a:pt x="0" y="6959"/>
                  </a:lnTo>
                  <a:lnTo>
                    <a:pt x="12319" y="43586"/>
                  </a:lnTo>
                  <a:lnTo>
                    <a:pt x="28308" y="92430"/>
                  </a:lnTo>
                  <a:lnTo>
                    <a:pt x="46482" y="148920"/>
                  </a:lnTo>
                  <a:lnTo>
                    <a:pt x="65379" y="208508"/>
                  </a:lnTo>
                  <a:lnTo>
                    <a:pt x="83553" y="266585"/>
                  </a:lnTo>
                  <a:lnTo>
                    <a:pt x="99542" y="318604"/>
                  </a:lnTo>
                  <a:lnTo>
                    <a:pt x="111874" y="359968"/>
                  </a:lnTo>
                  <a:lnTo>
                    <a:pt x="277431" y="359968"/>
                  </a:lnTo>
                  <a:lnTo>
                    <a:pt x="314223" y="237655"/>
                  </a:lnTo>
                  <a:lnTo>
                    <a:pt x="341706" y="143408"/>
                  </a:lnTo>
                  <a:lnTo>
                    <a:pt x="350520" y="112369"/>
                  </a:lnTo>
                  <a:lnTo>
                    <a:pt x="366928" y="112369"/>
                  </a:lnTo>
                  <a:lnTo>
                    <a:pt x="400240" y="232689"/>
                  </a:lnTo>
                  <a:lnTo>
                    <a:pt x="436041" y="359968"/>
                  </a:lnTo>
                  <a:lnTo>
                    <a:pt x="601599" y="359968"/>
                  </a:lnTo>
                  <a:lnTo>
                    <a:pt x="614349" y="318604"/>
                  </a:lnTo>
                  <a:lnTo>
                    <a:pt x="630720" y="266585"/>
                  </a:lnTo>
                  <a:lnTo>
                    <a:pt x="649236" y="208508"/>
                  </a:lnTo>
                  <a:lnTo>
                    <a:pt x="668413" y="148920"/>
                  </a:lnTo>
                  <a:lnTo>
                    <a:pt x="686739" y="92430"/>
                  </a:lnTo>
                  <a:lnTo>
                    <a:pt x="702754" y="43586"/>
                  </a:lnTo>
                  <a:lnTo>
                    <a:pt x="714959" y="6959"/>
                  </a:lnTo>
                  <a:close/>
                </a:path>
                <a:path w="2654935" h="367030">
                  <a:moveTo>
                    <a:pt x="1186878" y="210312"/>
                  </a:moveTo>
                  <a:lnTo>
                    <a:pt x="1069047" y="208330"/>
                  </a:lnTo>
                  <a:lnTo>
                    <a:pt x="1066228" y="232968"/>
                  </a:lnTo>
                  <a:lnTo>
                    <a:pt x="1052080" y="250342"/>
                  </a:lnTo>
                  <a:lnTo>
                    <a:pt x="1018082" y="260629"/>
                  </a:lnTo>
                  <a:lnTo>
                    <a:pt x="955687" y="264020"/>
                  </a:lnTo>
                  <a:lnTo>
                    <a:pt x="895400" y="260743"/>
                  </a:lnTo>
                  <a:lnTo>
                    <a:pt x="861161" y="248666"/>
                  </a:lnTo>
                  <a:lnTo>
                    <a:pt x="845845" y="224370"/>
                  </a:lnTo>
                  <a:lnTo>
                    <a:pt x="842327" y="184454"/>
                  </a:lnTo>
                  <a:lnTo>
                    <a:pt x="842327" y="182473"/>
                  </a:lnTo>
                  <a:lnTo>
                    <a:pt x="845540" y="142354"/>
                  </a:lnTo>
                  <a:lnTo>
                    <a:pt x="860171" y="118084"/>
                  </a:lnTo>
                  <a:lnTo>
                    <a:pt x="893724" y="106121"/>
                  </a:lnTo>
                  <a:lnTo>
                    <a:pt x="953706" y="102920"/>
                  </a:lnTo>
                  <a:lnTo>
                    <a:pt x="1016876" y="106095"/>
                  </a:lnTo>
                  <a:lnTo>
                    <a:pt x="1051153" y="116039"/>
                  </a:lnTo>
                  <a:lnTo>
                    <a:pt x="1065288" y="133337"/>
                  </a:lnTo>
                  <a:lnTo>
                    <a:pt x="1068057" y="158597"/>
                  </a:lnTo>
                  <a:lnTo>
                    <a:pt x="1185887" y="156616"/>
                  </a:lnTo>
                  <a:lnTo>
                    <a:pt x="1183805" y="107556"/>
                  </a:lnTo>
                  <a:lnTo>
                    <a:pt x="1174597" y="69469"/>
                  </a:lnTo>
                  <a:lnTo>
                    <a:pt x="1127277" y="21259"/>
                  </a:lnTo>
                  <a:lnTo>
                    <a:pt x="1085380" y="8610"/>
                  </a:lnTo>
                  <a:lnTo>
                    <a:pt x="1028814" y="1955"/>
                  </a:lnTo>
                  <a:lnTo>
                    <a:pt x="955687" y="12"/>
                  </a:lnTo>
                  <a:lnTo>
                    <a:pt x="890765" y="2108"/>
                  </a:lnTo>
                  <a:lnTo>
                    <a:pt x="838390" y="8763"/>
                  </a:lnTo>
                  <a:lnTo>
                    <a:pt x="797369" y="20535"/>
                  </a:lnTo>
                  <a:lnTo>
                    <a:pt x="744588" y="61645"/>
                  </a:lnTo>
                  <a:lnTo>
                    <a:pt x="722795" y="129857"/>
                  </a:lnTo>
                  <a:lnTo>
                    <a:pt x="720509" y="175501"/>
                  </a:lnTo>
                  <a:lnTo>
                    <a:pt x="720509" y="191427"/>
                  </a:lnTo>
                  <a:lnTo>
                    <a:pt x="722795" y="236931"/>
                  </a:lnTo>
                  <a:lnTo>
                    <a:pt x="730415" y="274637"/>
                  </a:lnTo>
                  <a:lnTo>
                    <a:pt x="766508" y="328764"/>
                  </a:lnTo>
                  <a:lnTo>
                    <a:pt x="838390" y="358101"/>
                  </a:lnTo>
                  <a:lnTo>
                    <a:pt x="890765" y="364820"/>
                  </a:lnTo>
                  <a:lnTo>
                    <a:pt x="955687" y="366928"/>
                  </a:lnTo>
                  <a:lnTo>
                    <a:pt x="1028865" y="364807"/>
                  </a:lnTo>
                  <a:lnTo>
                    <a:pt x="1085583" y="357708"/>
                  </a:lnTo>
                  <a:lnTo>
                    <a:pt x="1127671" y="344576"/>
                  </a:lnTo>
                  <a:lnTo>
                    <a:pt x="1175397" y="295935"/>
                  </a:lnTo>
                  <a:lnTo>
                    <a:pt x="1184744" y="258279"/>
                  </a:lnTo>
                  <a:lnTo>
                    <a:pt x="1186878" y="210312"/>
                  </a:lnTo>
                  <a:close/>
                </a:path>
                <a:path w="2654935" h="367030">
                  <a:moveTo>
                    <a:pt x="1690878" y="210312"/>
                  </a:moveTo>
                  <a:lnTo>
                    <a:pt x="1573047" y="208330"/>
                  </a:lnTo>
                  <a:lnTo>
                    <a:pt x="1570228" y="232968"/>
                  </a:lnTo>
                  <a:lnTo>
                    <a:pt x="1556080" y="250342"/>
                  </a:lnTo>
                  <a:lnTo>
                    <a:pt x="1522069" y="260629"/>
                  </a:lnTo>
                  <a:lnTo>
                    <a:pt x="1459687" y="264020"/>
                  </a:lnTo>
                  <a:lnTo>
                    <a:pt x="1399400" y="260743"/>
                  </a:lnTo>
                  <a:lnTo>
                    <a:pt x="1365161" y="248666"/>
                  </a:lnTo>
                  <a:lnTo>
                    <a:pt x="1349844" y="224370"/>
                  </a:lnTo>
                  <a:lnTo>
                    <a:pt x="1346327" y="184454"/>
                  </a:lnTo>
                  <a:lnTo>
                    <a:pt x="1346327" y="182473"/>
                  </a:lnTo>
                  <a:lnTo>
                    <a:pt x="1349540" y="142354"/>
                  </a:lnTo>
                  <a:lnTo>
                    <a:pt x="1364157" y="118084"/>
                  </a:lnTo>
                  <a:lnTo>
                    <a:pt x="1397711" y="106121"/>
                  </a:lnTo>
                  <a:lnTo>
                    <a:pt x="1457693" y="102920"/>
                  </a:lnTo>
                  <a:lnTo>
                    <a:pt x="1520875" y="106095"/>
                  </a:lnTo>
                  <a:lnTo>
                    <a:pt x="1555140" y="116039"/>
                  </a:lnTo>
                  <a:lnTo>
                    <a:pt x="1569288" y="133337"/>
                  </a:lnTo>
                  <a:lnTo>
                    <a:pt x="1572056" y="158597"/>
                  </a:lnTo>
                  <a:lnTo>
                    <a:pt x="1689887" y="156616"/>
                  </a:lnTo>
                  <a:lnTo>
                    <a:pt x="1687804" y="107556"/>
                  </a:lnTo>
                  <a:lnTo>
                    <a:pt x="1678597" y="69469"/>
                  </a:lnTo>
                  <a:lnTo>
                    <a:pt x="1631276" y="21259"/>
                  </a:lnTo>
                  <a:lnTo>
                    <a:pt x="1589379" y="8610"/>
                  </a:lnTo>
                  <a:lnTo>
                    <a:pt x="1532813" y="1955"/>
                  </a:lnTo>
                  <a:lnTo>
                    <a:pt x="1459687" y="12"/>
                  </a:lnTo>
                  <a:lnTo>
                    <a:pt x="1394764" y="2108"/>
                  </a:lnTo>
                  <a:lnTo>
                    <a:pt x="1342390" y="8763"/>
                  </a:lnTo>
                  <a:lnTo>
                    <a:pt x="1301369" y="20535"/>
                  </a:lnTo>
                  <a:lnTo>
                    <a:pt x="1248575" y="61645"/>
                  </a:lnTo>
                  <a:lnTo>
                    <a:pt x="1226781" y="129857"/>
                  </a:lnTo>
                  <a:lnTo>
                    <a:pt x="1224508" y="175501"/>
                  </a:lnTo>
                  <a:lnTo>
                    <a:pt x="1224508" y="191427"/>
                  </a:lnTo>
                  <a:lnTo>
                    <a:pt x="1226781" y="236931"/>
                  </a:lnTo>
                  <a:lnTo>
                    <a:pt x="1234414" y="274637"/>
                  </a:lnTo>
                  <a:lnTo>
                    <a:pt x="1270495" y="328764"/>
                  </a:lnTo>
                  <a:lnTo>
                    <a:pt x="1342390" y="358101"/>
                  </a:lnTo>
                  <a:lnTo>
                    <a:pt x="1394764" y="364820"/>
                  </a:lnTo>
                  <a:lnTo>
                    <a:pt x="1459687" y="366928"/>
                  </a:lnTo>
                  <a:lnTo>
                    <a:pt x="1532864" y="364807"/>
                  </a:lnTo>
                  <a:lnTo>
                    <a:pt x="1589582" y="357708"/>
                  </a:lnTo>
                  <a:lnTo>
                    <a:pt x="1631670" y="344576"/>
                  </a:lnTo>
                  <a:lnTo>
                    <a:pt x="1679397" y="295935"/>
                  </a:lnTo>
                  <a:lnTo>
                    <a:pt x="1688744" y="258279"/>
                  </a:lnTo>
                  <a:lnTo>
                    <a:pt x="1690878" y="210312"/>
                  </a:lnTo>
                  <a:close/>
                </a:path>
                <a:path w="2654935" h="367030">
                  <a:moveTo>
                    <a:pt x="2179459" y="6959"/>
                  </a:moveTo>
                  <a:lnTo>
                    <a:pt x="2060143" y="6959"/>
                  </a:lnTo>
                  <a:lnTo>
                    <a:pt x="2060422" y="19227"/>
                  </a:lnTo>
                  <a:lnTo>
                    <a:pt x="2060575" y="33502"/>
                  </a:lnTo>
                  <a:lnTo>
                    <a:pt x="2060638" y="198374"/>
                  </a:lnTo>
                  <a:lnTo>
                    <a:pt x="2041677" y="252272"/>
                  </a:lnTo>
                  <a:lnTo>
                    <a:pt x="1953742" y="264020"/>
                  </a:lnTo>
                  <a:lnTo>
                    <a:pt x="1898230" y="261658"/>
                  </a:lnTo>
                  <a:lnTo>
                    <a:pt x="1865795" y="252272"/>
                  </a:lnTo>
                  <a:lnTo>
                    <a:pt x="1850605" y="232333"/>
                  </a:lnTo>
                  <a:lnTo>
                    <a:pt x="1846846" y="198374"/>
                  </a:lnTo>
                  <a:lnTo>
                    <a:pt x="1846846" y="49822"/>
                  </a:lnTo>
                  <a:lnTo>
                    <a:pt x="1847049" y="19507"/>
                  </a:lnTo>
                  <a:lnTo>
                    <a:pt x="1847342" y="6959"/>
                  </a:lnTo>
                  <a:lnTo>
                    <a:pt x="1728012" y="6959"/>
                  </a:lnTo>
                  <a:lnTo>
                    <a:pt x="1728304" y="20015"/>
                  </a:lnTo>
                  <a:lnTo>
                    <a:pt x="1728444" y="34556"/>
                  </a:lnTo>
                  <a:lnTo>
                    <a:pt x="1728508" y="103911"/>
                  </a:lnTo>
                  <a:lnTo>
                    <a:pt x="1728012" y="204343"/>
                  </a:lnTo>
                  <a:lnTo>
                    <a:pt x="1730654" y="253428"/>
                  </a:lnTo>
                  <a:lnTo>
                    <a:pt x="1739887" y="292239"/>
                  </a:lnTo>
                  <a:lnTo>
                    <a:pt x="1786001" y="343014"/>
                  </a:lnTo>
                  <a:lnTo>
                    <a:pt x="1826806" y="356958"/>
                  </a:lnTo>
                  <a:lnTo>
                    <a:pt x="1882063" y="364604"/>
                  </a:lnTo>
                  <a:lnTo>
                    <a:pt x="1953742" y="366928"/>
                  </a:lnTo>
                  <a:lnTo>
                    <a:pt x="2025573" y="364578"/>
                  </a:lnTo>
                  <a:lnTo>
                    <a:pt x="2080895" y="356870"/>
                  </a:lnTo>
                  <a:lnTo>
                    <a:pt x="2121700" y="342861"/>
                  </a:lnTo>
                  <a:lnTo>
                    <a:pt x="2167674" y="292023"/>
                  </a:lnTo>
                  <a:lnTo>
                    <a:pt x="2176856" y="253276"/>
                  </a:lnTo>
                  <a:lnTo>
                    <a:pt x="2179459" y="204343"/>
                  </a:lnTo>
                  <a:lnTo>
                    <a:pt x="2179383" y="175514"/>
                  </a:lnTo>
                  <a:lnTo>
                    <a:pt x="2179053" y="124574"/>
                  </a:lnTo>
                  <a:lnTo>
                    <a:pt x="2178964" y="67614"/>
                  </a:lnTo>
                  <a:lnTo>
                    <a:pt x="2178977" y="50177"/>
                  </a:lnTo>
                  <a:lnTo>
                    <a:pt x="2179180" y="19939"/>
                  </a:lnTo>
                  <a:lnTo>
                    <a:pt x="2179459" y="6959"/>
                  </a:lnTo>
                  <a:close/>
                </a:path>
                <a:path w="2654935" h="367030">
                  <a:moveTo>
                    <a:pt x="2654338" y="248094"/>
                  </a:moveTo>
                  <a:lnTo>
                    <a:pt x="2650363" y="209321"/>
                  </a:lnTo>
                  <a:lnTo>
                    <a:pt x="2602788" y="155740"/>
                  </a:lnTo>
                  <a:lnTo>
                    <a:pt x="2548699" y="140233"/>
                  </a:lnTo>
                  <a:lnTo>
                    <a:pt x="2467394" y="131762"/>
                  </a:lnTo>
                  <a:lnTo>
                    <a:pt x="2394712" y="127177"/>
                  </a:lnTo>
                  <a:lnTo>
                    <a:pt x="2355037" y="122364"/>
                  </a:lnTo>
                  <a:lnTo>
                    <a:pt x="2338463" y="116166"/>
                  </a:lnTo>
                  <a:lnTo>
                    <a:pt x="2335149" y="107403"/>
                  </a:lnTo>
                  <a:lnTo>
                    <a:pt x="2338082" y="99225"/>
                  </a:lnTo>
                  <a:lnTo>
                    <a:pt x="2350808" y="93840"/>
                  </a:lnTo>
                  <a:lnTo>
                    <a:pt x="2379192" y="90893"/>
                  </a:lnTo>
                  <a:lnTo>
                    <a:pt x="2429116" y="89992"/>
                  </a:lnTo>
                  <a:lnTo>
                    <a:pt x="2479611" y="91249"/>
                  </a:lnTo>
                  <a:lnTo>
                    <a:pt x="2508288" y="95148"/>
                  </a:lnTo>
                  <a:lnTo>
                    <a:pt x="2521127" y="101942"/>
                  </a:lnTo>
                  <a:lnTo>
                    <a:pt x="2524074" y="111861"/>
                  </a:lnTo>
                  <a:lnTo>
                    <a:pt x="2524074" y="120319"/>
                  </a:lnTo>
                  <a:lnTo>
                    <a:pt x="2642908" y="118325"/>
                  </a:lnTo>
                  <a:lnTo>
                    <a:pt x="2631300" y="52070"/>
                  </a:lnTo>
                  <a:lnTo>
                    <a:pt x="2571966" y="12890"/>
                  </a:lnTo>
                  <a:lnTo>
                    <a:pt x="2512911" y="3213"/>
                  </a:lnTo>
                  <a:lnTo>
                    <a:pt x="2428125" y="0"/>
                  </a:lnTo>
                  <a:lnTo>
                    <a:pt x="2350109" y="3251"/>
                  </a:lnTo>
                  <a:lnTo>
                    <a:pt x="2293442" y="12903"/>
                  </a:lnTo>
                  <a:lnTo>
                    <a:pt x="2254910" y="28841"/>
                  </a:lnTo>
                  <a:lnTo>
                    <a:pt x="2219541" y="78955"/>
                  </a:lnTo>
                  <a:lnTo>
                    <a:pt x="2216315" y="112864"/>
                  </a:lnTo>
                  <a:lnTo>
                    <a:pt x="2220430" y="154000"/>
                  </a:lnTo>
                  <a:lnTo>
                    <a:pt x="2268397" y="205193"/>
                  </a:lnTo>
                  <a:lnTo>
                    <a:pt x="2322271" y="218478"/>
                  </a:lnTo>
                  <a:lnTo>
                    <a:pt x="2402763" y="225729"/>
                  </a:lnTo>
                  <a:lnTo>
                    <a:pt x="2475814" y="230492"/>
                  </a:lnTo>
                  <a:lnTo>
                    <a:pt x="2515819" y="236232"/>
                  </a:lnTo>
                  <a:lnTo>
                    <a:pt x="2532608" y="243547"/>
                  </a:lnTo>
                  <a:lnTo>
                    <a:pt x="2536012" y="253072"/>
                  </a:lnTo>
                  <a:lnTo>
                    <a:pt x="2536012" y="255562"/>
                  </a:lnTo>
                  <a:lnTo>
                    <a:pt x="2533777" y="265455"/>
                  </a:lnTo>
                  <a:lnTo>
                    <a:pt x="2521902" y="271716"/>
                  </a:lnTo>
                  <a:lnTo>
                    <a:pt x="2492591" y="274993"/>
                  </a:lnTo>
                  <a:lnTo>
                    <a:pt x="2438069" y="275945"/>
                  </a:lnTo>
                  <a:lnTo>
                    <a:pt x="2380348" y="274967"/>
                  </a:lnTo>
                  <a:lnTo>
                    <a:pt x="2348877" y="271475"/>
                  </a:lnTo>
                  <a:lnTo>
                    <a:pt x="2335771" y="264617"/>
                  </a:lnTo>
                  <a:lnTo>
                    <a:pt x="2333155" y="253568"/>
                  </a:lnTo>
                  <a:lnTo>
                    <a:pt x="2333155" y="244132"/>
                  </a:lnTo>
                  <a:lnTo>
                    <a:pt x="2214321" y="246113"/>
                  </a:lnTo>
                  <a:lnTo>
                    <a:pt x="2224900" y="312458"/>
                  </a:lnTo>
                  <a:lnTo>
                    <a:pt x="2269261" y="349897"/>
                  </a:lnTo>
                  <a:lnTo>
                    <a:pt x="2310028" y="359930"/>
                  </a:lnTo>
                  <a:lnTo>
                    <a:pt x="2366327" y="365328"/>
                  </a:lnTo>
                  <a:lnTo>
                    <a:pt x="2440546" y="366928"/>
                  </a:lnTo>
                  <a:lnTo>
                    <a:pt x="2520429" y="363651"/>
                  </a:lnTo>
                  <a:lnTo>
                    <a:pt x="2577960" y="353796"/>
                  </a:lnTo>
                  <a:lnTo>
                    <a:pt x="2616619" y="337337"/>
                  </a:lnTo>
                  <a:lnTo>
                    <a:pt x="2639898" y="314261"/>
                  </a:lnTo>
                  <a:lnTo>
                    <a:pt x="2651315" y="284518"/>
                  </a:lnTo>
                  <a:lnTo>
                    <a:pt x="2654338" y="248094"/>
                  </a:lnTo>
                  <a:close/>
                </a:path>
              </a:pathLst>
            </a:custGeom>
            <a:solidFill>
              <a:srgbClr val="334A55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9822" y="1407065"/>
              <a:ext cx="382870" cy="121421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40836" y="1409366"/>
              <a:ext cx="140837" cy="116816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1407096" y="1409356"/>
              <a:ext cx="120014" cy="116839"/>
            </a:xfrm>
            <a:custGeom>
              <a:avLst/>
              <a:gdLst/>
              <a:ahLst/>
              <a:cxnLst/>
              <a:rect l="l" t="t" r="r" b="b"/>
              <a:pathLst>
                <a:path w="120015" h="116840">
                  <a:moveTo>
                    <a:pt x="120015" y="91440"/>
                  </a:moveTo>
                  <a:lnTo>
                    <a:pt x="27711" y="91440"/>
                  </a:lnTo>
                  <a:lnTo>
                    <a:pt x="27711" y="6350"/>
                  </a:lnTo>
                  <a:lnTo>
                    <a:pt x="27800" y="0"/>
                  </a:lnTo>
                  <a:lnTo>
                    <a:pt x="0" y="0"/>
                  </a:lnTo>
                  <a:lnTo>
                    <a:pt x="0" y="6350"/>
                  </a:lnTo>
                  <a:lnTo>
                    <a:pt x="76" y="91440"/>
                  </a:lnTo>
                  <a:lnTo>
                    <a:pt x="0" y="116840"/>
                  </a:lnTo>
                  <a:lnTo>
                    <a:pt x="120015" y="116840"/>
                  </a:lnTo>
                  <a:lnTo>
                    <a:pt x="120015" y="91440"/>
                  </a:lnTo>
                  <a:close/>
                </a:path>
              </a:pathLst>
            </a:custGeom>
            <a:solidFill>
              <a:srgbClr val="334A55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53946" y="1409367"/>
              <a:ext cx="143301" cy="116816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92354" y="1407064"/>
              <a:ext cx="309323" cy="121421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124059" y="1409366"/>
              <a:ext cx="140837" cy="116816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290241" y="1409362"/>
              <a:ext cx="140837" cy="116816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451976" y="1407065"/>
              <a:ext cx="148240" cy="121421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28028" y="1409367"/>
              <a:ext cx="140515" cy="116816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868416" y="1407064"/>
              <a:ext cx="309488" cy="121421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200122" y="1408813"/>
              <a:ext cx="299282" cy="117373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522441" y="1409371"/>
              <a:ext cx="141499" cy="119119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696359" y="1409366"/>
              <a:ext cx="140837" cy="116816"/>
            </a:xfrm>
            <a:prstGeom prst="rect">
              <a:avLst/>
            </a:prstGeom>
          </p:spPr>
        </p:pic>
        <p:sp>
          <p:nvSpPr>
            <p:cNvPr id="20" name="object 20" descr=""/>
            <p:cNvSpPr/>
            <p:nvPr/>
          </p:nvSpPr>
          <p:spPr>
            <a:xfrm>
              <a:off x="3862603" y="1409622"/>
              <a:ext cx="125730" cy="116839"/>
            </a:xfrm>
            <a:custGeom>
              <a:avLst/>
              <a:gdLst/>
              <a:ahLst/>
              <a:cxnLst/>
              <a:rect l="l" t="t" r="r" b="b"/>
              <a:pathLst>
                <a:path w="125729" h="116840">
                  <a:moveTo>
                    <a:pt x="125133" y="93980"/>
                  </a:moveTo>
                  <a:lnTo>
                    <a:pt x="27736" y="93980"/>
                  </a:lnTo>
                  <a:lnTo>
                    <a:pt x="27736" y="90170"/>
                  </a:lnTo>
                  <a:lnTo>
                    <a:pt x="27736" y="68580"/>
                  </a:lnTo>
                  <a:lnTo>
                    <a:pt x="115430" y="68580"/>
                  </a:lnTo>
                  <a:lnTo>
                    <a:pt x="115430" y="45720"/>
                  </a:lnTo>
                  <a:lnTo>
                    <a:pt x="27736" y="45720"/>
                  </a:lnTo>
                  <a:lnTo>
                    <a:pt x="27736" y="22860"/>
                  </a:lnTo>
                  <a:lnTo>
                    <a:pt x="122339" y="22860"/>
                  </a:lnTo>
                  <a:lnTo>
                    <a:pt x="122339" y="20320"/>
                  </a:lnTo>
                  <a:lnTo>
                    <a:pt x="122339" y="6350"/>
                  </a:lnTo>
                  <a:lnTo>
                    <a:pt x="122339" y="0"/>
                  </a:lnTo>
                  <a:lnTo>
                    <a:pt x="12" y="0"/>
                  </a:lnTo>
                  <a:lnTo>
                    <a:pt x="12" y="6350"/>
                  </a:lnTo>
                  <a:lnTo>
                    <a:pt x="88" y="20320"/>
                  </a:lnTo>
                  <a:lnTo>
                    <a:pt x="88" y="22860"/>
                  </a:lnTo>
                  <a:lnTo>
                    <a:pt x="88" y="45720"/>
                  </a:lnTo>
                  <a:lnTo>
                    <a:pt x="88" y="68580"/>
                  </a:lnTo>
                  <a:lnTo>
                    <a:pt x="88" y="90170"/>
                  </a:lnTo>
                  <a:lnTo>
                    <a:pt x="76" y="93980"/>
                  </a:lnTo>
                  <a:lnTo>
                    <a:pt x="0" y="116840"/>
                  </a:lnTo>
                  <a:lnTo>
                    <a:pt x="125133" y="116840"/>
                  </a:lnTo>
                  <a:lnTo>
                    <a:pt x="125133" y="93980"/>
                  </a:lnTo>
                  <a:close/>
                </a:path>
              </a:pathLst>
            </a:custGeom>
            <a:solidFill>
              <a:srgbClr val="334A55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841289" y="1591376"/>
              <a:ext cx="137485" cy="115743"/>
            </a:xfrm>
            <a:prstGeom prst="rect">
              <a:avLst/>
            </a:prstGeom>
          </p:spPr>
        </p:pic>
        <p:sp>
          <p:nvSpPr>
            <p:cNvPr id="22" name="object 22" descr=""/>
            <p:cNvSpPr/>
            <p:nvPr/>
          </p:nvSpPr>
          <p:spPr>
            <a:xfrm>
              <a:off x="1001115" y="1591042"/>
              <a:ext cx="393700" cy="114300"/>
            </a:xfrm>
            <a:custGeom>
              <a:avLst/>
              <a:gdLst/>
              <a:ahLst/>
              <a:cxnLst/>
              <a:rect l="l" t="t" r="r" b="b"/>
              <a:pathLst>
                <a:path w="393700" h="114300">
                  <a:moveTo>
                    <a:pt x="139877" y="355"/>
                  </a:moveTo>
                  <a:lnTo>
                    <a:pt x="0" y="355"/>
                  </a:lnTo>
                  <a:lnTo>
                    <a:pt x="0" y="24485"/>
                  </a:lnTo>
                  <a:lnTo>
                    <a:pt x="56426" y="24485"/>
                  </a:lnTo>
                  <a:lnTo>
                    <a:pt x="56426" y="87985"/>
                  </a:lnTo>
                  <a:lnTo>
                    <a:pt x="56375" y="108305"/>
                  </a:lnTo>
                  <a:lnTo>
                    <a:pt x="56286" y="113385"/>
                  </a:lnTo>
                  <a:lnTo>
                    <a:pt x="83400" y="113385"/>
                  </a:lnTo>
                  <a:lnTo>
                    <a:pt x="83400" y="108305"/>
                  </a:lnTo>
                  <a:lnTo>
                    <a:pt x="83350" y="87985"/>
                  </a:lnTo>
                  <a:lnTo>
                    <a:pt x="83312" y="24485"/>
                  </a:lnTo>
                  <a:lnTo>
                    <a:pt x="139877" y="24485"/>
                  </a:lnTo>
                  <a:lnTo>
                    <a:pt x="139877" y="355"/>
                  </a:lnTo>
                  <a:close/>
                </a:path>
                <a:path w="393700" h="114300">
                  <a:moveTo>
                    <a:pt x="190639" y="107950"/>
                  </a:moveTo>
                  <a:lnTo>
                    <a:pt x="190588" y="87630"/>
                  </a:lnTo>
                  <a:lnTo>
                    <a:pt x="190550" y="20320"/>
                  </a:lnTo>
                  <a:lnTo>
                    <a:pt x="190525" y="7620"/>
                  </a:lnTo>
                  <a:lnTo>
                    <a:pt x="190601" y="0"/>
                  </a:lnTo>
                  <a:lnTo>
                    <a:pt x="163588" y="0"/>
                  </a:lnTo>
                  <a:lnTo>
                    <a:pt x="163588" y="7620"/>
                  </a:lnTo>
                  <a:lnTo>
                    <a:pt x="163664" y="20320"/>
                  </a:lnTo>
                  <a:lnTo>
                    <a:pt x="163664" y="87630"/>
                  </a:lnTo>
                  <a:lnTo>
                    <a:pt x="163614" y="107950"/>
                  </a:lnTo>
                  <a:lnTo>
                    <a:pt x="163525" y="114300"/>
                  </a:lnTo>
                  <a:lnTo>
                    <a:pt x="190639" y="114300"/>
                  </a:lnTo>
                  <a:lnTo>
                    <a:pt x="190639" y="107950"/>
                  </a:lnTo>
                  <a:close/>
                </a:path>
                <a:path w="393700" h="114300">
                  <a:moveTo>
                    <a:pt x="340309" y="89712"/>
                  </a:moveTo>
                  <a:lnTo>
                    <a:pt x="250621" y="89712"/>
                  </a:lnTo>
                  <a:lnTo>
                    <a:pt x="250621" y="5892"/>
                  </a:lnTo>
                  <a:lnTo>
                    <a:pt x="250710" y="812"/>
                  </a:lnTo>
                  <a:lnTo>
                    <a:pt x="223685" y="812"/>
                  </a:lnTo>
                  <a:lnTo>
                    <a:pt x="223685" y="5892"/>
                  </a:lnTo>
                  <a:lnTo>
                    <a:pt x="223761" y="89712"/>
                  </a:lnTo>
                  <a:lnTo>
                    <a:pt x="223761" y="106222"/>
                  </a:lnTo>
                  <a:lnTo>
                    <a:pt x="223685" y="113842"/>
                  </a:lnTo>
                  <a:lnTo>
                    <a:pt x="340309" y="113842"/>
                  </a:lnTo>
                  <a:lnTo>
                    <a:pt x="340309" y="106222"/>
                  </a:lnTo>
                  <a:lnTo>
                    <a:pt x="340309" y="89712"/>
                  </a:lnTo>
                  <a:close/>
                </a:path>
                <a:path w="393700" h="114300">
                  <a:moveTo>
                    <a:pt x="393471" y="107950"/>
                  </a:moveTo>
                  <a:lnTo>
                    <a:pt x="393420" y="87630"/>
                  </a:lnTo>
                  <a:lnTo>
                    <a:pt x="393382" y="20320"/>
                  </a:lnTo>
                  <a:lnTo>
                    <a:pt x="393357" y="7620"/>
                  </a:lnTo>
                  <a:lnTo>
                    <a:pt x="393433" y="0"/>
                  </a:lnTo>
                  <a:lnTo>
                    <a:pt x="366420" y="0"/>
                  </a:lnTo>
                  <a:lnTo>
                    <a:pt x="366420" y="7620"/>
                  </a:lnTo>
                  <a:lnTo>
                    <a:pt x="366496" y="20320"/>
                  </a:lnTo>
                  <a:lnTo>
                    <a:pt x="366496" y="87630"/>
                  </a:lnTo>
                  <a:lnTo>
                    <a:pt x="366433" y="107950"/>
                  </a:lnTo>
                  <a:lnTo>
                    <a:pt x="366356" y="114300"/>
                  </a:lnTo>
                  <a:lnTo>
                    <a:pt x="393471" y="114300"/>
                  </a:lnTo>
                  <a:lnTo>
                    <a:pt x="393471" y="107950"/>
                  </a:lnTo>
                  <a:close/>
                </a:path>
              </a:pathLst>
            </a:custGeom>
            <a:solidFill>
              <a:srgbClr val="334A55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3" name="object 23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421641" y="1589142"/>
              <a:ext cx="428219" cy="117980"/>
            </a:xfrm>
            <a:prstGeom prst="rect">
              <a:avLst/>
            </a:prstGeom>
          </p:spPr>
        </p:pic>
        <p:sp>
          <p:nvSpPr>
            <p:cNvPr id="24" name="object 24" descr=""/>
            <p:cNvSpPr/>
            <p:nvPr/>
          </p:nvSpPr>
          <p:spPr>
            <a:xfrm>
              <a:off x="1873504" y="1591042"/>
              <a:ext cx="27305" cy="114300"/>
            </a:xfrm>
            <a:custGeom>
              <a:avLst/>
              <a:gdLst/>
              <a:ahLst/>
              <a:cxnLst/>
              <a:rect l="l" t="t" r="r" b="b"/>
              <a:pathLst>
                <a:path w="27305" h="114300">
                  <a:moveTo>
                    <a:pt x="27114" y="107950"/>
                  </a:moveTo>
                  <a:lnTo>
                    <a:pt x="27051" y="87630"/>
                  </a:lnTo>
                  <a:lnTo>
                    <a:pt x="27025" y="20320"/>
                  </a:lnTo>
                  <a:lnTo>
                    <a:pt x="27000" y="7620"/>
                  </a:lnTo>
                  <a:lnTo>
                    <a:pt x="27076" y="0"/>
                  </a:lnTo>
                  <a:lnTo>
                    <a:pt x="63" y="0"/>
                  </a:lnTo>
                  <a:lnTo>
                    <a:pt x="63" y="7620"/>
                  </a:lnTo>
                  <a:lnTo>
                    <a:pt x="139" y="20320"/>
                  </a:lnTo>
                  <a:lnTo>
                    <a:pt x="139" y="87630"/>
                  </a:lnTo>
                  <a:lnTo>
                    <a:pt x="76" y="107950"/>
                  </a:lnTo>
                  <a:lnTo>
                    <a:pt x="0" y="114300"/>
                  </a:lnTo>
                  <a:lnTo>
                    <a:pt x="27114" y="114300"/>
                  </a:lnTo>
                  <a:lnTo>
                    <a:pt x="27114" y="107950"/>
                  </a:lnTo>
                  <a:close/>
                </a:path>
              </a:pathLst>
            </a:custGeom>
            <a:solidFill>
              <a:srgbClr val="334A55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5" name="object 25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928151" y="1589144"/>
              <a:ext cx="144040" cy="117968"/>
            </a:xfrm>
            <a:prstGeom prst="rect">
              <a:avLst/>
            </a:prstGeom>
          </p:spPr>
        </p:pic>
        <p:pic>
          <p:nvPicPr>
            <p:cNvPr id="26" name="object 26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099013" y="1591378"/>
              <a:ext cx="136525" cy="113500"/>
            </a:xfrm>
            <a:prstGeom prst="rect">
              <a:avLst/>
            </a:prstGeom>
          </p:spPr>
        </p:pic>
        <p:pic>
          <p:nvPicPr>
            <p:cNvPr id="27" name="object 27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326291" y="1591379"/>
              <a:ext cx="150757" cy="113506"/>
            </a:xfrm>
            <a:prstGeom prst="rect">
              <a:avLst/>
            </a:prstGeom>
          </p:spPr>
        </p:pic>
        <p:pic>
          <p:nvPicPr>
            <p:cNvPr id="28" name="object 28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498117" y="1591378"/>
              <a:ext cx="136525" cy="113500"/>
            </a:xfrm>
            <a:prstGeom prst="rect">
              <a:avLst/>
            </a:prstGeom>
          </p:spPr>
        </p:pic>
        <p:pic>
          <p:nvPicPr>
            <p:cNvPr id="29" name="object 29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667225" y="1591380"/>
              <a:ext cx="139239" cy="113500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2898021" y="1589142"/>
              <a:ext cx="450598" cy="117980"/>
            </a:xfrm>
            <a:prstGeom prst="rect">
              <a:avLst/>
            </a:prstGeom>
          </p:spPr>
        </p:pic>
        <p:pic>
          <p:nvPicPr>
            <p:cNvPr id="31" name="object 31" descr="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3375925" y="1589140"/>
              <a:ext cx="451238" cy="117974"/>
            </a:xfrm>
            <a:prstGeom prst="rect">
              <a:avLst/>
            </a:prstGeom>
          </p:spPr>
        </p:pic>
        <p:sp>
          <p:nvSpPr>
            <p:cNvPr id="32" name="object 32" descr=""/>
            <p:cNvSpPr/>
            <p:nvPr/>
          </p:nvSpPr>
          <p:spPr>
            <a:xfrm>
              <a:off x="3854691" y="1591042"/>
              <a:ext cx="121920" cy="114300"/>
            </a:xfrm>
            <a:custGeom>
              <a:avLst/>
              <a:gdLst/>
              <a:ahLst/>
              <a:cxnLst/>
              <a:rect l="l" t="t" r="r" b="b"/>
              <a:pathLst>
                <a:path w="121920" h="114300">
                  <a:moveTo>
                    <a:pt x="121577" y="91440"/>
                  </a:moveTo>
                  <a:lnTo>
                    <a:pt x="26949" y="91440"/>
                  </a:lnTo>
                  <a:lnTo>
                    <a:pt x="26949" y="87630"/>
                  </a:lnTo>
                  <a:lnTo>
                    <a:pt x="26949" y="67310"/>
                  </a:lnTo>
                  <a:lnTo>
                    <a:pt x="112153" y="67310"/>
                  </a:lnTo>
                  <a:lnTo>
                    <a:pt x="112153" y="45720"/>
                  </a:lnTo>
                  <a:lnTo>
                    <a:pt x="26949" y="45720"/>
                  </a:lnTo>
                  <a:lnTo>
                    <a:pt x="26949" y="22860"/>
                  </a:lnTo>
                  <a:lnTo>
                    <a:pt x="118872" y="22860"/>
                  </a:lnTo>
                  <a:lnTo>
                    <a:pt x="118872" y="20320"/>
                  </a:lnTo>
                  <a:lnTo>
                    <a:pt x="118872" y="6350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6350"/>
                  </a:lnTo>
                  <a:lnTo>
                    <a:pt x="88" y="20320"/>
                  </a:lnTo>
                  <a:lnTo>
                    <a:pt x="88" y="22860"/>
                  </a:lnTo>
                  <a:lnTo>
                    <a:pt x="88" y="45720"/>
                  </a:lnTo>
                  <a:lnTo>
                    <a:pt x="88" y="67310"/>
                  </a:lnTo>
                  <a:lnTo>
                    <a:pt x="88" y="87630"/>
                  </a:lnTo>
                  <a:lnTo>
                    <a:pt x="76" y="91440"/>
                  </a:lnTo>
                  <a:lnTo>
                    <a:pt x="0" y="114300"/>
                  </a:lnTo>
                  <a:lnTo>
                    <a:pt x="121577" y="114300"/>
                  </a:lnTo>
                  <a:lnTo>
                    <a:pt x="121577" y="91440"/>
                  </a:lnTo>
                  <a:close/>
                </a:path>
              </a:pathLst>
            </a:custGeom>
            <a:solidFill>
              <a:srgbClr val="334A5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828941" y="1275066"/>
              <a:ext cx="3157855" cy="547370"/>
            </a:xfrm>
            <a:custGeom>
              <a:avLst/>
              <a:gdLst/>
              <a:ahLst/>
              <a:cxnLst/>
              <a:rect l="l" t="t" r="r" b="b"/>
              <a:pathLst>
                <a:path w="3157854" h="547369">
                  <a:moveTo>
                    <a:pt x="1046149" y="536778"/>
                  </a:moveTo>
                  <a:lnTo>
                    <a:pt x="12" y="536778"/>
                  </a:lnTo>
                  <a:lnTo>
                    <a:pt x="12" y="547090"/>
                  </a:lnTo>
                  <a:lnTo>
                    <a:pt x="1046149" y="547090"/>
                  </a:lnTo>
                  <a:lnTo>
                    <a:pt x="1046149" y="536778"/>
                  </a:lnTo>
                  <a:close/>
                </a:path>
                <a:path w="3157854" h="547369">
                  <a:moveTo>
                    <a:pt x="3157626" y="536778"/>
                  </a:moveTo>
                  <a:lnTo>
                    <a:pt x="2111489" y="536778"/>
                  </a:lnTo>
                  <a:lnTo>
                    <a:pt x="2111489" y="547014"/>
                  </a:lnTo>
                  <a:lnTo>
                    <a:pt x="3157626" y="547014"/>
                  </a:lnTo>
                  <a:lnTo>
                    <a:pt x="3157626" y="536778"/>
                  </a:lnTo>
                  <a:close/>
                </a:path>
                <a:path w="3157854" h="547369">
                  <a:moveTo>
                    <a:pt x="3157677" y="0"/>
                  </a:moveTo>
                  <a:lnTo>
                    <a:pt x="0" y="0"/>
                  </a:lnTo>
                  <a:lnTo>
                    <a:pt x="0" y="18783"/>
                  </a:lnTo>
                  <a:lnTo>
                    <a:pt x="3157677" y="18783"/>
                  </a:lnTo>
                  <a:lnTo>
                    <a:pt x="3157677" y="0"/>
                  </a:lnTo>
                  <a:close/>
                </a:path>
              </a:pathLst>
            </a:custGeom>
            <a:solidFill>
              <a:srgbClr val="E5531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987461" y="1783752"/>
              <a:ext cx="842644" cy="67945"/>
            </a:xfrm>
            <a:custGeom>
              <a:avLst/>
              <a:gdLst/>
              <a:ahLst/>
              <a:cxnLst/>
              <a:rect l="l" t="t" r="r" b="b"/>
              <a:pathLst>
                <a:path w="842644" h="67944">
                  <a:moveTo>
                    <a:pt x="78562" y="41846"/>
                  </a:moveTo>
                  <a:lnTo>
                    <a:pt x="66624" y="41579"/>
                  </a:lnTo>
                  <a:lnTo>
                    <a:pt x="65633" y="48729"/>
                  </a:lnTo>
                  <a:lnTo>
                    <a:pt x="61861" y="53365"/>
                  </a:lnTo>
                  <a:lnTo>
                    <a:pt x="53746" y="55880"/>
                  </a:lnTo>
                  <a:lnTo>
                    <a:pt x="39738" y="56629"/>
                  </a:lnTo>
                  <a:lnTo>
                    <a:pt x="25730" y="55651"/>
                  </a:lnTo>
                  <a:lnTo>
                    <a:pt x="17437" y="52158"/>
                  </a:lnTo>
                  <a:lnTo>
                    <a:pt x="13487" y="45326"/>
                  </a:lnTo>
                  <a:lnTo>
                    <a:pt x="12484" y="34328"/>
                  </a:lnTo>
                  <a:lnTo>
                    <a:pt x="12484" y="33413"/>
                  </a:lnTo>
                  <a:lnTo>
                    <a:pt x="13474" y="22606"/>
                  </a:lnTo>
                  <a:lnTo>
                    <a:pt x="17399" y="15760"/>
                  </a:lnTo>
                  <a:lnTo>
                    <a:pt x="25641" y="12153"/>
                  </a:lnTo>
                  <a:lnTo>
                    <a:pt x="39649" y="11112"/>
                  </a:lnTo>
                  <a:lnTo>
                    <a:pt x="53721" y="11849"/>
                  </a:lnTo>
                  <a:lnTo>
                    <a:pt x="61861" y="14338"/>
                  </a:lnTo>
                  <a:lnTo>
                    <a:pt x="65620" y="18973"/>
                  </a:lnTo>
                  <a:lnTo>
                    <a:pt x="66535" y="26162"/>
                  </a:lnTo>
                  <a:lnTo>
                    <a:pt x="78473" y="25882"/>
                  </a:lnTo>
                  <a:lnTo>
                    <a:pt x="76873" y="13550"/>
                  </a:lnTo>
                  <a:lnTo>
                    <a:pt x="70878" y="5575"/>
                  </a:lnTo>
                  <a:lnTo>
                    <a:pt x="58928" y="1282"/>
                  </a:lnTo>
                  <a:lnTo>
                    <a:pt x="39458" y="0"/>
                  </a:lnTo>
                  <a:lnTo>
                    <a:pt x="19977" y="1562"/>
                  </a:lnTo>
                  <a:lnTo>
                    <a:pt x="7899" y="6870"/>
                  </a:lnTo>
                  <a:lnTo>
                    <a:pt x="1727" y="16840"/>
                  </a:lnTo>
                  <a:lnTo>
                    <a:pt x="0" y="32397"/>
                  </a:lnTo>
                  <a:lnTo>
                    <a:pt x="0" y="35344"/>
                  </a:lnTo>
                  <a:lnTo>
                    <a:pt x="1727" y="50888"/>
                  </a:lnTo>
                  <a:lnTo>
                    <a:pt x="7899" y="60858"/>
                  </a:lnTo>
                  <a:lnTo>
                    <a:pt x="19977" y="66167"/>
                  </a:lnTo>
                  <a:lnTo>
                    <a:pt x="39458" y="67729"/>
                  </a:lnTo>
                  <a:lnTo>
                    <a:pt x="58978" y="66433"/>
                  </a:lnTo>
                  <a:lnTo>
                    <a:pt x="70954" y="62128"/>
                  </a:lnTo>
                  <a:lnTo>
                    <a:pt x="76962" y="54140"/>
                  </a:lnTo>
                  <a:lnTo>
                    <a:pt x="78562" y="41846"/>
                  </a:lnTo>
                  <a:close/>
                </a:path>
                <a:path w="842644" h="67944">
                  <a:moveTo>
                    <a:pt x="168211" y="32397"/>
                  </a:moveTo>
                  <a:lnTo>
                    <a:pt x="166458" y="16852"/>
                  </a:lnTo>
                  <a:lnTo>
                    <a:pt x="162839" y="11112"/>
                  </a:lnTo>
                  <a:lnTo>
                    <a:pt x="160172" y="6883"/>
                  </a:lnTo>
                  <a:lnTo>
                    <a:pt x="155625" y="4927"/>
                  </a:lnTo>
                  <a:lnTo>
                    <a:pt x="155625" y="32397"/>
                  </a:lnTo>
                  <a:lnTo>
                    <a:pt x="155625" y="35344"/>
                  </a:lnTo>
                  <a:lnTo>
                    <a:pt x="154711" y="45326"/>
                  </a:lnTo>
                  <a:lnTo>
                    <a:pt x="150698" y="52158"/>
                  </a:lnTo>
                  <a:lnTo>
                    <a:pt x="142252" y="55651"/>
                  </a:lnTo>
                  <a:lnTo>
                    <a:pt x="127914" y="56629"/>
                  </a:lnTo>
                  <a:lnTo>
                    <a:pt x="113639" y="55651"/>
                  </a:lnTo>
                  <a:lnTo>
                    <a:pt x="105219" y="52158"/>
                  </a:lnTo>
                  <a:lnTo>
                    <a:pt x="101219" y="45326"/>
                  </a:lnTo>
                  <a:lnTo>
                    <a:pt x="100291" y="35344"/>
                  </a:lnTo>
                  <a:lnTo>
                    <a:pt x="100291" y="32397"/>
                  </a:lnTo>
                  <a:lnTo>
                    <a:pt x="101219" y="22606"/>
                  </a:lnTo>
                  <a:lnTo>
                    <a:pt x="105219" y="15760"/>
                  </a:lnTo>
                  <a:lnTo>
                    <a:pt x="113639" y="12153"/>
                  </a:lnTo>
                  <a:lnTo>
                    <a:pt x="127914" y="11112"/>
                  </a:lnTo>
                  <a:lnTo>
                    <a:pt x="143192" y="12153"/>
                  </a:lnTo>
                  <a:lnTo>
                    <a:pt x="142405" y="12153"/>
                  </a:lnTo>
                  <a:lnTo>
                    <a:pt x="150698" y="15582"/>
                  </a:lnTo>
                  <a:lnTo>
                    <a:pt x="154711" y="22415"/>
                  </a:lnTo>
                  <a:lnTo>
                    <a:pt x="155625" y="32397"/>
                  </a:lnTo>
                  <a:lnTo>
                    <a:pt x="155625" y="4927"/>
                  </a:lnTo>
                  <a:lnTo>
                    <a:pt x="147840" y="1574"/>
                  </a:lnTo>
                  <a:lnTo>
                    <a:pt x="127914" y="0"/>
                  </a:lnTo>
                  <a:lnTo>
                    <a:pt x="108000" y="1574"/>
                  </a:lnTo>
                  <a:lnTo>
                    <a:pt x="95707" y="6883"/>
                  </a:lnTo>
                  <a:lnTo>
                    <a:pt x="89458" y="16852"/>
                  </a:lnTo>
                  <a:lnTo>
                    <a:pt x="87718" y="32397"/>
                  </a:lnTo>
                  <a:lnTo>
                    <a:pt x="87718" y="35344"/>
                  </a:lnTo>
                  <a:lnTo>
                    <a:pt x="89458" y="50888"/>
                  </a:lnTo>
                  <a:lnTo>
                    <a:pt x="95707" y="60858"/>
                  </a:lnTo>
                  <a:lnTo>
                    <a:pt x="108000" y="66167"/>
                  </a:lnTo>
                  <a:lnTo>
                    <a:pt x="127914" y="67741"/>
                  </a:lnTo>
                  <a:lnTo>
                    <a:pt x="147840" y="66167"/>
                  </a:lnTo>
                  <a:lnTo>
                    <a:pt x="160172" y="60858"/>
                  </a:lnTo>
                  <a:lnTo>
                    <a:pt x="162839" y="56629"/>
                  </a:lnTo>
                  <a:lnTo>
                    <a:pt x="166458" y="50888"/>
                  </a:lnTo>
                  <a:lnTo>
                    <a:pt x="168211" y="35344"/>
                  </a:lnTo>
                  <a:lnTo>
                    <a:pt x="168211" y="32397"/>
                  </a:lnTo>
                  <a:close/>
                </a:path>
                <a:path w="842644" h="67944">
                  <a:moveTo>
                    <a:pt x="255917" y="1282"/>
                  </a:moveTo>
                  <a:lnTo>
                    <a:pt x="243713" y="1282"/>
                  </a:lnTo>
                  <a:lnTo>
                    <a:pt x="244081" y="55803"/>
                  </a:lnTo>
                  <a:lnTo>
                    <a:pt x="241693" y="55803"/>
                  </a:lnTo>
                  <a:lnTo>
                    <a:pt x="222605" y="29464"/>
                  </a:lnTo>
                  <a:lnTo>
                    <a:pt x="201866" y="1282"/>
                  </a:lnTo>
                  <a:lnTo>
                    <a:pt x="180390" y="1282"/>
                  </a:lnTo>
                  <a:lnTo>
                    <a:pt x="180479" y="5511"/>
                  </a:lnTo>
                  <a:lnTo>
                    <a:pt x="180479" y="51943"/>
                  </a:lnTo>
                  <a:lnTo>
                    <a:pt x="180390" y="66446"/>
                  </a:lnTo>
                  <a:lnTo>
                    <a:pt x="192595" y="66446"/>
                  </a:lnTo>
                  <a:lnTo>
                    <a:pt x="192506" y="48094"/>
                  </a:lnTo>
                  <a:lnTo>
                    <a:pt x="192227" y="11938"/>
                  </a:lnTo>
                  <a:lnTo>
                    <a:pt x="194792" y="11938"/>
                  </a:lnTo>
                  <a:lnTo>
                    <a:pt x="213245" y="37172"/>
                  </a:lnTo>
                  <a:lnTo>
                    <a:pt x="235089" y="66446"/>
                  </a:lnTo>
                  <a:lnTo>
                    <a:pt x="255917" y="66446"/>
                  </a:lnTo>
                  <a:lnTo>
                    <a:pt x="255828" y="62052"/>
                  </a:lnTo>
                  <a:lnTo>
                    <a:pt x="255828" y="13500"/>
                  </a:lnTo>
                  <a:lnTo>
                    <a:pt x="255917" y="1282"/>
                  </a:lnTo>
                  <a:close/>
                </a:path>
                <a:path w="842644" h="67944">
                  <a:moveTo>
                    <a:pt x="336842" y="1295"/>
                  </a:moveTo>
                  <a:lnTo>
                    <a:pt x="271868" y="1295"/>
                  </a:lnTo>
                  <a:lnTo>
                    <a:pt x="271957" y="5321"/>
                  </a:lnTo>
                  <a:lnTo>
                    <a:pt x="271957" y="13030"/>
                  </a:lnTo>
                  <a:lnTo>
                    <a:pt x="271957" y="51676"/>
                  </a:lnTo>
                  <a:lnTo>
                    <a:pt x="271868" y="66446"/>
                  </a:lnTo>
                  <a:lnTo>
                    <a:pt x="284264" y="66446"/>
                  </a:lnTo>
                  <a:lnTo>
                    <a:pt x="284162" y="61671"/>
                  </a:lnTo>
                  <a:lnTo>
                    <a:pt x="284162" y="39839"/>
                  </a:lnTo>
                  <a:lnTo>
                    <a:pt x="332714" y="39928"/>
                  </a:lnTo>
                  <a:lnTo>
                    <a:pt x="332714" y="29286"/>
                  </a:lnTo>
                  <a:lnTo>
                    <a:pt x="284162" y="29286"/>
                  </a:lnTo>
                  <a:lnTo>
                    <a:pt x="284162" y="12026"/>
                  </a:lnTo>
                  <a:lnTo>
                    <a:pt x="336842" y="12115"/>
                  </a:lnTo>
                  <a:lnTo>
                    <a:pt x="336842" y="1295"/>
                  </a:lnTo>
                  <a:close/>
                </a:path>
                <a:path w="842644" h="67944">
                  <a:moveTo>
                    <a:pt x="416394" y="55803"/>
                  </a:moveTo>
                  <a:lnTo>
                    <a:pt x="360781" y="55892"/>
                  </a:lnTo>
                  <a:lnTo>
                    <a:pt x="360781" y="38366"/>
                  </a:lnTo>
                  <a:lnTo>
                    <a:pt x="410794" y="38455"/>
                  </a:lnTo>
                  <a:lnTo>
                    <a:pt x="410794" y="28092"/>
                  </a:lnTo>
                  <a:lnTo>
                    <a:pt x="360781" y="28092"/>
                  </a:lnTo>
                  <a:lnTo>
                    <a:pt x="360781" y="11849"/>
                  </a:lnTo>
                  <a:lnTo>
                    <a:pt x="414566" y="11938"/>
                  </a:lnTo>
                  <a:lnTo>
                    <a:pt x="414566" y="1295"/>
                  </a:lnTo>
                  <a:lnTo>
                    <a:pt x="348475" y="1295"/>
                  </a:lnTo>
                  <a:lnTo>
                    <a:pt x="348576" y="5321"/>
                  </a:lnTo>
                  <a:lnTo>
                    <a:pt x="348576" y="13030"/>
                  </a:lnTo>
                  <a:lnTo>
                    <a:pt x="348576" y="51676"/>
                  </a:lnTo>
                  <a:lnTo>
                    <a:pt x="348475" y="66446"/>
                  </a:lnTo>
                  <a:lnTo>
                    <a:pt x="416394" y="66446"/>
                  </a:lnTo>
                  <a:lnTo>
                    <a:pt x="416394" y="55803"/>
                  </a:lnTo>
                  <a:close/>
                </a:path>
                <a:path w="842644" h="67944">
                  <a:moveTo>
                    <a:pt x="503745" y="66446"/>
                  </a:moveTo>
                  <a:lnTo>
                    <a:pt x="496493" y="55981"/>
                  </a:lnTo>
                  <a:lnTo>
                    <a:pt x="493382" y="51219"/>
                  </a:lnTo>
                  <a:lnTo>
                    <a:pt x="491083" y="47815"/>
                  </a:lnTo>
                  <a:lnTo>
                    <a:pt x="488784" y="44704"/>
                  </a:lnTo>
                  <a:lnTo>
                    <a:pt x="487959" y="43510"/>
                  </a:lnTo>
                  <a:lnTo>
                    <a:pt x="486676" y="41668"/>
                  </a:lnTo>
                  <a:lnTo>
                    <a:pt x="502920" y="21564"/>
                  </a:lnTo>
                  <a:lnTo>
                    <a:pt x="502920" y="21209"/>
                  </a:lnTo>
                  <a:lnTo>
                    <a:pt x="501586" y="11938"/>
                  </a:lnTo>
                  <a:lnTo>
                    <a:pt x="496951" y="5664"/>
                  </a:lnTo>
                  <a:lnTo>
                    <a:pt x="490258" y="3098"/>
                  </a:lnTo>
                  <a:lnTo>
                    <a:pt x="490258" y="14414"/>
                  </a:lnTo>
                  <a:lnTo>
                    <a:pt x="490258" y="29552"/>
                  </a:lnTo>
                  <a:lnTo>
                    <a:pt x="487045" y="32943"/>
                  </a:lnTo>
                  <a:lnTo>
                    <a:pt x="440880" y="32943"/>
                  </a:lnTo>
                  <a:lnTo>
                    <a:pt x="440880" y="11938"/>
                  </a:lnTo>
                  <a:lnTo>
                    <a:pt x="487045" y="11938"/>
                  </a:lnTo>
                  <a:lnTo>
                    <a:pt x="490258" y="14414"/>
                  </a:lnTo>
                  <a:lnTo>
                    <a:pt x="490258" y="3098"/>
                  </a:lnTo>
                  <a:lnTo>
                    <a:pt x="488213" y="2311"/>
                  </a:lnTo>
                  <a:lnTo>
                    <a:pt x="474472" y="1282"/>
                  </a:lnTo>
                  <a:lnTo>
                    <a:pt x="428586" y="1282"/>
                  </a:lnTo>
                  <a:lnTo>
                    <a:pt x="428586" y="66446"/>
                  </a:lnTo>
                  <a:lnTo>
                    <a:pt x="440982" y="66446"/>
                  </a:lnTo>
                  <a:lnTo>
                    <a:pt x="440880" y="43510"/>
                  </a:lnTo>
                  <a:lnTo>
                    <a:pt x="473837" y="43510"/>
                  </a:lnTo>
                  <a:lnTo>
                    <a:pt x="484289" y="58191"/>
                  </a:lnTo>
                  <a:lnTo>
                    <a:pt x="487045" y="62420"/>
                  </a:lnTo>
                  <a:lnTo>
                    <a:pt x="489610" y="66446"/>
                  </a:lnTo>
                  <a:lnTo>
                    <a:pt x="503745" y="66446"/>
                  </a:lnTo>
                  <a:close/>
                </a:path>
                <a:path w="842644" h="67944">
                  <a:moveTo>
                    <a:pt x="582841" y="55803"/>
                  </a:moveTo>
                  <a:lnTo>
                    <a:pt x="527215" y="55892"/>
                  </a:lnTo>
                  <a:lnTo>
                    <a:pt x="527215" y="38366"/>
                  </a:lnTo>
                  <a:lnTo>
                    <a:pt x="577240" y="38455"/>
                  </a:lnTo>
                  <a:lnTo>
                    <a:pt x="577240" y="28092"/>
                  </a:lnTo>
                  <a:lnTo>
                    <a:pt x="527215" y="28092"/>
                  </a:lnTo>
                  <a:lnTo>
                    <a:pt x="527215" y="11849"/>
                  </a:lnTo>
                  <a:lnTo>
                    <a:pt x="580999" y="11938"/>
                  </a:lnTo>
                  <a:lnTo>
                    <a:pt x="580999" y="1295"/>
                  </a:lnTo>
                  <a:lnTo>
                    <a:pt x="514921" y="1295"/>
                  </a:lnTo>
                  <a:lnTo>
                    <a:pt x="515010" y="5321"/>
                  </a:lnTo>
                  <a:lnTo>
                    <a:pt x="515010" y="13030"/>
                  </a:lnTo>
                  <a:lnTo>
                    <a:pt x="515010" y="51676"/>
                  </a:lnTo>
                  <a:lnTo>
                    <a:pt x="514921" y="66446"/>
                  </a:lnTo>
                  <a:lnTo>
                    <a:pt x="582841" y="66446"/>
                  </a:lnTo>
                  <a:lnTo>
                    <a:pt x="582841" y="55803"/>
                  </a:lnTo>
                  <a:close/>
                </a:path>
                <a:path w="842644" h="67944">
                  <a:moveTo>
                    <a:pt x="670191" y="1282"/>
                  </a:moveTo>
                  <a:lnTo>
                    <a:pt x="657987" y="1282"/>
                  </a:lnTo>
                  <a:lnTo>
                    <a:pt x="658342" y="55803"/>
                  </a:lnTo>
                  <a:lnTo>
                    <a:pt x="655967" y="55803"/>
                  </a:lnTo>
                  <a:lnTo>
                    <a:pt x="636879" y="29464"/>
                  </a:lnTo>
                  <a:lnTo>
                    <a:pt x="616127" y="1282"/>
                  </a:lnTo>
                  <a:lnTo>
                    <a:pt x="594652" y="1282"/>
                  </a:lnTo>
                  <a:lnTo>
                    <a:pt x="594753" y="5511"/>
                  </a:lnTo>
                  <a:lnTo>
                    <a:pt x="594753" y="51943"/>
                  </a:lnTo>
                  <a:lnTo>
                    <a:pt x="594652" y="66446"/>
                  </a:lnTo>
                  <a:lnTo>
                    <a:pt x="606869" y="66446"/>
                  </a:lnTo>
                  <a:lnTo>
                    <a:pt x="606780" y="48094"/>
                  </a:lnTo>
                  <a:lnTo>
                    <a:pt x="606488" y="11938"/>
                  </a:lnTo>
                  <a:lnTo>
                    <a:pt x="609066" y="11938"/>
                  </a:lnTo>
                  <a:lnTo>
                    <a:pt x="627519" y="37172"/>
                  </a:lnTo>
                  <a:lnTo>
                    <a:pt x="649363" y="66446"/>
                  </a:lnTo>
                  <a:lnTo>
                    <a:pt x="670191" y="66446"/>
                  </a:lnTo>
                  <a:lnTo>
                    <a:pt x="670102" y="62052"/>
                  </a:lnTo>
                  <a:lnTo>
                    <a:pt x="670102" y="13500"/>
                  </a:lnTo>
                  <a:lnTo>
                    <a:pt x="670191" y="1282"/>
                  </a:lnTo>
                  <a:close/>
                </a:path>
                <a:path w="842644" h="67944">
                  <a:moveTo>
                    <a:pt x="761390" y="41846"/>
                  </a:moveTo>
                  <a:lnTo>
                    <a:pt x="749465" y="41579"/>
                  </a:lnTo>
                  <a:lnTo>
                    <a:pt x="748461" y="48729"/>
                  </a:lnTo>
                  <a:lnTo>
                    <a:pt x="744689" y="53365"/>
                  </a:lnTo>
                  <a:lnTo>
                    <a:pt x="736574" y="55880"/>
                  </a:lnTo>
                  <a:lnTo>
                    <a:pt x="722566" y="56629"/>
                  </a:lnTo>
                  <a:lnTo>
                    <a:pt x="708558" y="55651"/>
                  </a:lnTo>
                  <a:lnTo>
                    <a:pt x="700265" y="52158"/>
                  </a:lnTo>
                  <a:lnTo>
                    <a:pt x="696328" y="45326"/>
                  </a:lnTo>
                  <a:lnTo>
                    <a:pt x="695312" y="34328"/>
                  </a:lnTo>
                  <a:lnTo>
                    <a:pt x="695312" y="33413"/>
                  </a:lnTo>
                  <a:lnTo>
                    <a:pt x="696302" y="22606"/>
                  </a:lnTo>
                  <a:lnTo>
                    <a:pt x="700227" y="15760"/>
                  </a:lnTo>
                  <a:lnTo>
                    <a:pt x="708482" y="12153"/>
                  </a:lnTo>
                  <a:lnTo>
                    <a:pt x="722477" y="11112"/>
                  </a:lnTo>
                  <a:lnTo>
                    <a:pt x="736549" y="11849"/>
                  </a:lnTo>
                  <a:lnTo>
                    <a:pt x="744702" y="14338"/>
                  </a:lnTo>
                  <a:lnTo>
                    <a:pt x="748449" y="18973"/>
                  </a:lnTo>
                  <a:lnTo>
                    <a:pt x="749363" y="26162"/>
                  </a:lnTo>
                  <a:lnTo>
                    <a:pt x="761301" y="25882"/>
                  </a:lnTo>
                  <a:lnTo>
                    <a:pt x="759701" y="13550"/>
                  </a:lnTo>
                  <a:lnTo>
                    <a:pt x="753706" y="5575"/>
                  </a:lnTo>
                  <a:lnTo>
                    <a:pt x="741756" y="1282"/>
                  </a:lnTo>
                  <a:lnTo>
                    <a:pt x="722299" y="0"/>
                  </a:lnTo>
                  <a:lnTo>
                    <a:pt x="702805" y="1562"/>
                  </a:lnTo>
                  <a:lnTo>
                    <a:pt x="690727" y="6870"/>
                  </a:lnTo>
                  <a:lnTo>
                    <a:pt x="684555" y="16840"/>
                  </a:lnTo>
                  <a:lnTo>
                    <a:pt x="682828" y="32397"/>
                  </a:lnTo>
                  <a:lnTo>
                    <a:pt x="682828" y="35344"/>
                  </a:lnTo>
                  <a:lnTo>
                    <a:pt x="684555" y="50888"/>
                  </a:lnTo>
                  <a:lnTo>
                    <a:pt x="690727" y="60858"/>
                  </a:lnTo>
                  <a:lnTo>
                    <a:pt x="702805" y="66167"/>
                  </a:lnTo>
                  <a:lnTo>
                    <a:pt x="722299" y="67729"/>
                  </a:lnTo>
                  <a:lnTo>
                    <a:pt x="741819" y="66433"/>
                  </a:lnTo>
                  <a:lnTo>
                    <a:pt x="753783" y="62128"/>
                  </a:lnTo>
                  <a:lnTo>
                    <a:pt x="759790" y="54140"/>
                  </a:lnTo>
                  <a:lnTo>
                    <a:pt x="761390" y="41846"/>
                  </a:lnTo>
                  <a:close/>
                </a:path>
                <a:path w="842644" h="67944">
                  <a:moveTo>
                    <a:pt x="842137" y="55803"/>
                  </a:moveTo>
                  <a:lnTo>
                    <a:pt x="786511" y="55892"/>
                  </a:lnTo>
                  <a:lnTo>
                    <a:pt x="786511" y="38366"/>
                  </a:lnTo>
                  <a:lnTo>
                    <a:pt x="836536" y="38455"/>
                  </a:lnTo>
                  <a:lnTo>
                    <a:pt x="836536" y="28092"/>
                  </a:lnTo>
                  <a:lnTo>
                    <a:pt x="786511" y="28092"/>
                  </a:lnTo>
                  <a:lnTo>
                    <a:pt x="786511" y="11849"/>
                  </a:lnTo>
                  <a:lnTo>
                    <a:pt x="840295" y="11938"/>
                  </a:lnTo>
                  <a:lnTo>
                    <a:pt x="840295" y="1295"/>
                  </a:lnTo>
                  <a:lnTo>
                    <a:pt x="774217" y="1295"/>
                  </a:lnTo>
                  <a:lnTo>
                    <a:pt x="774306" y="5321"/>
                  </a:lnTo>
                  <a:lnTo>
                    <a:pt x="774306" y="13030"/>
                  </a:lnTo>
                  <a:lnTo>
                    <a:pt x="774306" y="51676"/>
                  </a:lnTo>
                  <a:lnTo>
                    <a:pt x="774217" y="66446"/>
                  </a:lnTo>
                  <a:lnTo>
                    <a:pt x="842137" y="66446"/>
                  </a:lnTo>
                  <a:lnTo>
                    <a:pt x="842137" y="55803"/>
                  </a:lnTo>
                  <a:close/>
                </a:path>
              </a:pathLst>
            </a:custGeom>
            <a:solidFill>
              <a:srgbClr val="334A5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10529188" y="19003840"/>
              <a:ext cx="3352800" cy="762635"/>
            </a:xfrm>
            <a:custGeom>
              <a:avLst/>
              <a:gdLst/>
              <a:ahLst/>
              <a:cxnLst/>
              <a:rect l="l" t="t" r="r" b="b"/>
              <a:pathLst>
                <a:path w="3352800" h="762634">
                  <a:moveTo>
                    <a:pt x="3352638" y="0"/>
                  </a:moveTo>
                  <a:lnTo>
                    <a:pt x="1183101" y="0"/>
                  </a:lnTo>
                  <a:lnTo>
                    <a:pt x="1138518" y="1537"/>
                  </a:lnTo>
                  <a:lnTo>
                    <a:pt x="1092204" y="6048"/>
                  </a:lnTo>
                  <a:lnTo>
                    <a:pt x="1044521" y="13384"/>
                  </a:lnTo>
                  <a:lnTo>
                    <a:pt x="995829" y="23394"/>
                  </a:lnTo>
                  <a:lnTo>
                    <a:pt x="946491" y="35931"/>
                  </a:lnTo>
                  <a:lnTo>
                    <a:pt x="896867" y="50842"/>
                  </a:lnTo>
                  <a:lnTo>
                    <a:pt x="847318" y="67980"/>
                  </a:lnTo>
                  <a:lnTo>
                    <a:pt x="798206" y="87195"/>
                  </a:lnTo>
                  <a:lnTo>
                    <a:pt x="749893" y="108336"/>
                  </a:lnTo>
                  <a:lnTo>
                    <a:pt x="702738" y="131254"/>
                  </a:lnTo>
                  <a:lnTo>
                    <a:pt x="657104" y="155800"/>
                  </a:lnTo>
                  <a:lnTo>
                    <a:pt x="613352" y="181823"/>
                  </a:lnTo>
                  <a:lnTo>
                    <a:pt x="571843" y="209175"/>
                  </a:lnTo>
                  <a:lnTo>
                    <a:pt x="532939" y="237705"/>
                  </a:lnTo>
                  <a:lnTo>
                    <a:pt x="497000" y="267264"/>
                  </a:lnTo>
                  <a:lnTo>
                    <a:pt x="464388" y="297703"/>
                  </a:lnTo>
                  <a:lnTo>
                    <a:pt x="0" y="762091"/>
                  </a:lnTo>
                  <a:lnTo>
                    <a:pt x="3352638" y="762091"/>
                  </a:lnTo>
                  <a:lnTo>
                    <a:pt x="3352638" y="0"/>
                  </a:lnTo>
                  <a:close/>
                </a:path>
              </a:pathLst>
            </a:custGeom>
            <a:solidFill>
              <a:srgbClr val="E14E1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6396340" y="338143"/>
              <a:ext cx="7479665" cy="1477645"/>
            </a:xfrm>
            <a:custGeom>
              <a:avLst/>
              <a:gdLst/>
              <a:ahLst/>
              <a:cxnLst/>
              <a:rect l="l" t="t" r="r" b="b"/>
              <a:pathLst>
                <a:path w="7479665" h="1477645">
                  <a:moveTo>
                    <a:pt x="0" y="0"/>
                  </a:moveTo>
                  <a:lnTo>
                    <a:pt x="1180154" y="1179832"/>
                  </a:lnTo>
                  <a:lnTo>
                    <a:pt x="1212770" y="1210266"/>
                  </a:lnTo>
                  <a:lnTo>
                    <a:pt x="1248714" y="1239821"/>
                  </a:lnTo>
                  <a:lnTo>
                    <a:pt x="1287622" y="1268347"/>
                  </a:lnTo>
                  <a:lnTo>
                    <a:pt x="1329135" y="1295695"/>
                  </a:lnTo>
                  <a:lnTo>
                    <a:pt x="1372891" y="1321714"/>
                  </a:lnTo>
                  <a:lnTo>
                    <a:pt x="1418528" y="1346257"/>
                  </a:lnTo>
                  <a:lnTo>
                    <a:pt x="1465686" y="1369172"/>
                  </a:lnTo>
                  <a:lnTo>
                    <a:pt x="1514002" y="1390310"/>
                  </a:lnTo>
                  <a:lnTo>
                    <a:pt x="1563117" y="1409521"/>
                  </a:lnTo>
                  <a:lnTo>
                    <a:pt x="1612668" y="1426657"/>
                  </a:lnTo>
                  <a:lnTo>
                    <a:pt x="1662294" y="1441567"/>
                  </a:lnTo>
                  <a:lnTo>
                    <a:pt x="1711634" y="1454101"/>
                  </a:lnTo>
                  <a:lnTo>
                    <a:pt x="1760327" y="1464111"/>
                  </a:lnTo>
                  <a:lnTo>
                    <a:pt x="1808011" y="1471446"/>
                  </a:lnTo>
                  <a:lnTo>
                    <a:pt x="1854326" y="1475956"/>
                  </a:lnTo>
                  <a:lnTo>
                    <a:pt x="1898909" y="1477493"/>
                  </a:lnTo>
                  <a:lnTo>
                    <a:pt x="7058504" y="1477493"/>
                  </a:lnTo>
                  <a:lnTo>
                    <a:pt x="7107603" y="1474661"/>
                  </a:lnTo>
                  <a:lnTo>
                    <a:pt x="7155038" y="1466374"/>
                  </a:lnTo>
                  <a:lnTo>
                    <a:pt x="7200494" y="1452949"/>
                  </a:lnTo>
                  <a:lnTo>
                    <a:pt x="7243655" y="1434701"/>
                  </a:lnTo>
                  <a:lnTo>
                    <a:pt x="7284205" y="1411947"/>
                  </a:lnTo>
                  <a:lnTo>
                    <a:pt x="7321827" y="1385002"/>
                  </a:lnTo>
                  <a:lnTo>
                    <a:pt x="7356206" y="1354182"/>
                  </a:lnTo>
                  <a:lnTo>
                    <a:pt x="7387027" y="1319803"/>
                  </a:lnTo>
                  <a:lnTo>
                    <a:pt x="7413972" y="1282180"/>
                  </a:lnTo>
                  <a:lnTo>
                    <a:pt x="7436727" y="1241631"/>
                  </a:lnTo>
                  <a:lnTo>
                    <a:pt x="7454975" y="1198470"/>
                  </a:lnTo>
                  <a:lnTo>
                    <a:pt x="7468400" y="1153013"/>
                  </a:lnTo>
                  <a:lnTo>
                    <a:pt x="7476687" y="1105577"/>
                  </a:lnTo>
                  <a:lnTo>
                    <a:pt x="7479520" y="1056477"/>
                  </a:lnTo>
                  <a:lnTo>
                    <a:pt x="7479520" y="0"/>
                  </a:lnTo>
                </a:path>
              </a:pathLst>
            </a:custGeom>
            <a:ln w="11929">
              <a:solidFill>
                <a:srgbClr val="E3E3E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11394212" y="19329883"/>
              <a:ext cx="1999614" cy="209550"/>
            </a:xfrm>
            <a:custGeom>
              <a:avLst/>
              <a:gdLst/>
              <a:ahLst/>
              <a:cxnLst/>
              <a:rect l="l" t="t" r="r" b="b"/>
              <a:pathLst>
                <a:path w="1999615" h="209550">
                  <a:moveTo>
                    <a:pt x="40931" y="3364"/>
                  </a:moveTo>
                  <a:lnTo>
                    <a:pt x="0" y="3364"/>
                  </a:lnTo>
                  <a:lnTo>
                    <a:pt x="13413" y="39108"/>
                  </a:lnTo>
                  <a:lnTo>
                    <a:pt x="29717" y="84105"/>
                  </a:lnTo>
                  <a:lnTo>
                    <a:pt x="45838" y="129601"/>
                  </a:lnTo>
                  <a:lnTo>
                    <a:pt x="58593" y="166528"/>
                  </a:lnTo>
                  <a:lnTo>
                    <a:pt x="115504" y="166528"/>
                  </a:lnTo>
                  <a:lnTo>
                    <a:pt x="128654" y="131765"/>
                  </a:lnTo>
                  <a:lnTo>
                    <a:pt x="82983" y="131765"/>
                  </a:lnTo>
                  <a:lnTo>
                    <a:pt x="78838" y="118772"/>
                  </a:lnTo>
                  <a:lnTo>
                    <a:pt x="64761" y="75134"/>
                  </a:lnTo>
                  <a:lnTo>
                    <a:pt x="40931" y="3364"/>
                  </a:lnTo>
                  <a:close/>
                </a:path>
                <a:path w="1999615" h="209550">
                  <a:moveTo>
                    <a:pt x="207185" y="41211"/>
                  </a:moveTo>
                  <a:lnTo>
                    <a:pt x="171574" y="41211"/>
                  </a:lnTo>
                  <a:lnTo>
                    <a:pt x="179845" y="66513"/>
                  </a:lnTo>
                  <a:lnTo>
                    <a:pt x="184033" y="79453"/>
                  </a:lnTo>
                  <a:lnTo>
                    <a:pt x="188115" y="92235"/>
                  </a:lnTo>
                  <a:lnTo>
                    <a:pt x="213066" y="166528"/>
                  </a:lnTo>
                  <a:lnTo>
                    <a:pt x="269978" y="166528"/>
                  </a:lnTo>
                  <a:lnTo>
                    <a:pt x="283124" y="131765"/>
                  </a:lnTo>
                  <a:lnTo>
                    <a:pt x="237457" y="131765"/>
                  </a:lnTo>
                  <a:lnTo>
                    <a:pt x="233155" y="118772"/>
                  </a:lnTo>
                  <a:lnTo>
                    <a:pt x="224250" y="91674"/>
                  </a:lnTo>
                  <a:lnTo>
                    <a:pt x="219514" y="77376"/>
                  </a:lnTo>
                  <a:lnTo>
                    <a:pt x="207185" y="41211"/>
                  </a:lnTo>
                  <a:close/>
                </a:path>
                <a:path w="1999615" h="209550">
                  <a:moveTo>
                    <a:pt x="194283" y="3364"/>
                  </a:moveTo>
                  <a:lnTo>
                    <a:pt x="141296" y="3364"/>
                  </a:lnTo>
                  <a:lnTo>
                    <a:pt x="114943" y="76816"/>
                  </a:lnTo>
                  <a:lnTo>
                    <a:pt x="104816" y="104711"/>
                  </a:lnTo>
                  <a:lnTo>
                    <a:pt x="100030" y="118146"/>
                  </a:lnTo>
                  <a:lnTo>
                    <a:pt x="95319" y="131765"/>
                  </a:lnTo>
                  <a:lnTo>
                    <a:pt x="128654" y="131765"/>
                  </a:lnTo>
                  <a:lnTo>
                    <a:pt x="143820" y="91674"/>
                  </a:lnTo>
                  <a:lnTo>
                    <a:pt x="148489" y="78822"/>
                  </a:lnTo>
                  <a:lnTo>
                    <a:pt x="153211" y="66022"/>
                  </a:lnTo>
                  <a:lnTo>
                    <a:pt x="157934" y="53433"/>
                  </a:lnTo>
                  <a:lnTo>
                    <a:pt x="162603" y="41211"/>
                  </a:lnTo>
                  <a:lnTo>
                    <a:pt x="207185" y="41211"/>
                  </a:lnTo>
                  <a:lnTo>
                    <a:pt x="194283" y="3364"/>
                  </a:lnTo>
                  <a:close/>
                </a:path>
                <a:path w="1999615" h="209550">
                  <a:moveTo>
                    <a:pt x="333617" y="3364"/>
                  </a:moveTo>
                  <a:lnTo>
                    <a:pt x="294649" y="3364"/>
                  </a:lnTo>
                  <a:lnTo>
                    <a:pt x="263465" y="91315"/>
                  </a:lnTo>
                  <a:lnTo>
                    <a:pt x="249232" y="131765"/>
                  </a:lnTo>
                  <a:lnTo>
                    <a:pt x="283124" y="131765"/>
                  </a:lnTo>
                  <a:lnTo>
                    <a:pt x="301377" y="84315"/>
                  </a:lnTo>
                  <a:lnTo>
                    <a:pt x="319022" y="39345"/>
                  </a:lnTo>
                  <a:lnTo>
                    <a:pt x="333617" y="3364"/>
                  </a:lnTo>
                  <a:close/>
                </a:path>
                <a:path w="1999615" h="209550">
                  <a:moveTo>
                    <a:pt x="447720" y="0"/>
                  </a:moveTo>
                  <a:lnTo>
                    <a:pt x="397257" y="3863"/>
                  </a:lnTo>
                  <a:lnTo>
                    <a:pt x="365507" y="17031"/>
                  </a:lnTo>
                  <a:lnTo>
                    <a:pt x="349002" y="41868"/>
                  </a:lnTo>
                  <a:lnTo>
                    <a:pt x="344271" y="80741"/>
                  </a:lnTo>
                  <a:lnTo>
                    <a:pt x="344271" y="89151"/>
                  </a:lnTo>
                  <a:lnTo>
                    <a:pt x="349041" y="128024"/>
                  </a:lnTo>
                  <a:lnTo>
                    <a:pt x="365612" y="152861"/>
                  </a:lnTo>
                  <a:lnTo>
                    <a:pt x="397375" y="166029"/>
                  </a:lnTo>
                  <a:lnTo>
                    <a:pt x="447720" y="169892"/>
                  </a:lnTo>
                  <a:lnTo>
                    <a:pt x="498438" y="166221"/>
                  </a:lnTo>
                  <a:lnTo>
                    <a:pt x="529653" y="154403"/>
                  </a:lnTo>
                  <a:lnTo>
                    <a:pt x="542330" y="137372"/>
                  </a:lnTo>
                  <a:lnTo>
                    <a:pt x="448001" y="137372"/>
                  </a:lnTo>
                  <a:lnTo>
                    <a:pt x="413758" y="135072"/>
                  </a:lnTo>
                  <a:lnTo>
                    <a:pt x="393367" y="126964"/>
                  </a:lnTo>
                  <a:lnTo>
                    <a:pt x="383542" y="111233"/>
                  </a:lnTo>
                  <a:lnTo>
                    <a:pt x="380997" y="86067"/>
                  </a:lnTo>
                  <a:lnTo>
                    <a:pt x="380997" y="83825"/>
                  </a:lnTo>
                  <a:lnTo>
                    <a:pt x="383542" y="58540"/>
                  </a:lnTo>
                  <a:lnTo>
                    <a:pt x="393367" y="42823"/>
                  </a:lnTo>
                  <a:lnTo>
                    <a:pt x="413758" y="34781"/>
                  </a:lnTo>
                  <a:lnTo>
                    <a:pt x="448001" y="32520"/>
                  </a:lnTo>
                  <a:lnTo>
                    <a:pt x="542534" y="32520"/>
                  </a:lnTo>
                  <a:lnTo>
                    <a:pt x="529478" y="14823"/>
                  </a:lnTo>
                  <a:lnTo>
                    <a:pt x="498468" y="3429"/>
                  </a:lnTo>
                  <a:lnTo>
                    <a:pt x="447720" y="0"/>
                  </a:lnTo>
                  <a:close/>
                </a:path>
                <a:path w="1999615" h="209550">
                  <a:moveTo>
                    <a:pt x="513883" y="100646"/>
                  </a:moveTo>
                  <a:lnTo>
                    <a:pt x="511356" y="117383"/>
                  </a:lnTo>
                  <a:lnTo>
                    <a:pt x="501653" y="128786"/>
                  </a:lnTo>
                  <a:lnTo>
                    <a:pt x="481595" y="135300"/>
                  </a:lnTo>
                  <a:lnTo>
                    <a:pt x="448001" y="137372"/>
                  </a:lnTo>
                  <a:lnTo>
                    <a:pt x="542330" y="137372"/>
                  </a:lnTo>
                  <a:lnTo>
                    <a:pt x="545414" y="133228"/>
                  </a:lnTo>
                  <a:lnTo>
                    <a:pt x="549768" y="101487"/>
                  </a:lnTo>
                  <a:lnTo>
                    <a:pt x="513883" y="100646"/>
                  </a:lnTo>
                  <a:close/>
                </a:path>
                <a:path w="1999615" h="209550">
                  <a:moveTo>
                    <a:pt x="542534" y="32520"/>
                  </a:moveTo>
                  <a:lnTo>
                    <a:pt x="448001" y="32520"/>
                  </a:lnTo>
                  <a:lnTo>
                    <a:pt x="481507" y="34632"/>
                  </a:lnTo>
                  <a:lnTo>
                    <a:pt x="501373" y="41211"/>
                  </a:lnTo>
                  <a:lnTo>
                    <a:pt x="510883" y="52627"/>
                  </a:lnTo>
                  <a:lnTo>
                    <a:pt x="513158" y="68125"/>
                  </a:lnTo>
                  <a:lnTo>
                    <a:pt x="513281" y="68967"/>
                  </a:lnTo>
                  <a:lnTo>
                    <a:pt x="549207" y="68125"/>
                  </a:lnTo>
                  <a:lnTo>
                    <a:pt x="544980" y="35836"/>
                  </a:lnTo>
                  <a:lnTo>
                    <a:pt x="542534" y="32520"/>
                  </a:lnTo>
                  <a:close/>
                </a:path>
                <a:path w="1999615" h="209550">
                  <a:moveTo>
                    <a:pt x="678724" y="0"/>
                  </a:moveTo>
                  <a:lnTo>
                    <a:pt x="628261" y="3863"/>
                  </a:lnTo>
                  <a:lnTo>
                    <a:pt x="596511" y="17031"/>
                  </a:lnTo>
                  <a:lnTo>
                    <a:pt x="580005" y="41868"/>
                  </a:lnTo>
                  <a:lnTo>
                    <a:pt x="575274" y="80741"/>
                  </a:lnTo>
                  <a:lnTo>
                    <a:pt x="575274" y="89151"/>
                  </a:lnTo>
                  <a:lnTo>
                    <a:pt x="580044" y="128024"/>
                  </a:lnTo>
                  <a:lnTo>
                    <a:pt x="596616" y="152861"/>
                  </a:lnTo>
                  <a:lnTo>
                    <a:pt x="628379" y="166029"/>
                  </a:lnTo>
                  <a:lnTo>
                    <a:pt x="678724" y="169892"/>
                  </a:lnTo>
                  <a:lnTo>
                    <a:pt x="729441" y="166221"/>
                  </a:lnTo>
                  <a:lnTo>
                    <a:pt x="760656" y="154403"/>
                  </a:lnTo>
                  <a:lnTo>
                    <a:pt x="773333" y="137372"/>
                  </a:lnTo>
                  <a:lnTo>
                    <a:pt x="679004" y="137372"/>
                  </a:lnTo>
                  <a:lnTo>
                    <a:pt x="644762" y="135072"/>
                  </a:lnTo>
                  <a:lnTo>
                    <a:pt x="624371" y="126964"/>
                  </a:lnTo>
                  <a:lnTo>
                    <a:pt x="614545" y="111233"/>
                  </a:lnTo>
                  <a:lnTo>
                    <a:pt x="612000" y="86067"/>
                  </a:lnTo>
                  <a:lnTo>
                    <a:pt x="612000" y="83825"/>
                  </a:lnTo>
                  <a:lnTo>
                    <a:pt x="614545" y="58540"/>
                  </a:lnTo>
                  <a:lnTo>
                    <a:pt x="624371" y="42823"/>
                  </a:lnTo>
                  <a:lnTo>
                    <a:pt x="644762" y="34781"/>
                  </a:lnTo>
                  <a:lnTo>
                    <a:pt x="679004" y="32520"/>
                  </a:lnTo>
                  <a:lnTo>
                    <a:pt x="773537" y="32520"/>
                  </a:lnTo>
                  <a:lnTo>
                    <a:pt x="760481" y="14823"/>
                  </a:lnTo>
                  <a:lnTo>
                    <a:pt x="729472" y="3429"/>
                  </a:lnTo>
                  <a:lnTo>
                    <a:pt x="678724" y="0"/>
                  </a:lnTo>
                  <a:close/>
                </a:path>
                <a:path w="1999615" h="209550">
                  <a:moveTo>
                    <a:pt x="744887" y="100646"/>
                  </a:moveTo>
                  <a:lnTo>
                    <a:pt x="742359" y="117383"/>
                  </a:lnTo>
                  <a:lnTo>
                    <a:pt x="732656" y="128786"/>
                  </a:lnTo>
                  <a:lnTo>
                    <a:pt x="712598" y="135300"/>
                  </a:lnTo>
                  <a:lnTo>
                    <a:pt x="679004" y="137372"/>
                  </a:lnTo>
                  <a:lnTo>
                    <a:pt x="773333" y="137372"/>
                  </a:lnTo>
                  <a:lnTo>
                    <a:pt x="776417" y="133228"/>
                  </a:lnTo>
                  <a:lnTo>
                    <a:pt x="780772" y="101487"/>
                  </a:lnTo>
                  <a:lnTo>
                    <a:pt x="744887" y="100646"/>
                  </a:lnTo>
                  <a:close/>
                </a:path>
                <a:path w="1999615" h="209550">
                  <a:moveTo>
                    <a:pt x="773537" y="32520"/>
                  </a:moveTo>
                  <a:lnTo>
                    <a:pt x="679004" y="32520"/>
                  </a:lnTo>
                  <a:lnTo>
                    <a:pt x="712510" y="34632"/>
                  </a:lnTo>
                  <a:lnTo>
                    <a:pt x="732376" y="41211"/>
                  </a:lnTo>
                  <a:lnTo>
                    <a:pt x="741886" y="52627"/>
                  </a:lnTo>
                  <a:lnTo>
                    <a:pt x="744161" y="68125"/>
                  </a:lnTo>
                  <a:lnTo>
                    <a:pt x="744285" y="68967"/>
                  </a:lnTo>
                  <a:lnTo>
                    <a:pt x="780211" y="68125"/>
                  </a:lnTo>
                  <a:lnTo>
                    <a:pt x="775984" y="35836"/>
                  </a:lnTo>
                  <a:lnTo>
                    <a:pt x="773537" y="32520"/>
                  </a:lnTo>
                  <a:close/>
                </a:path>
                <a:path w="1999615" h="209550">
                  <a:moveTo>
                    <a:pt x="851700" y="3364"/>
                  </a:moveTo>
                  <a:lnTo>
                    <a:pt x="814974" y="3364"/>
                  </a:lnTo>
                  <a:lnTo>
                    <a:pt x="814974" y="103729"/>
                  </a:lnTo>
                  <a:lnTo>
                    <a:pt x="818229" y="133819"/>
                  </a:lnTo>
                  <a:lnTo>
                    <a:pt x="830709" y="154368"/>
                  </a:lnTo>
                  <a:lnTo>
                    <a:pt x="856488" y="166138"/>
                  </a:lnTo>
                  <a:lnTo>
                    <a:pt x="899640" y="169892"/>
                  </a:lnTo>
                  <a:lnTo>
                    <a:pt x="927224" y="168061"/>
                  </a:lnTo>
                  <a:lnTo>
                    <a:pt x="948947" y="162603"/>
                  </a:lnTo>
                  <a:lnTo>
                    <a:pt x="965361" y="153571"/>
                  </a:lnTo>
                  <a:lnTo>
                    <a:pt x="977017" y="141016"/>
                  </a:lnTo>
                  <a:lnTo>
                    <a:pt x="1011619" y="141016"/>
                  </a:lnTo>
                  <a:lnTo>
                    <a:pt x="1011619" y="136811"/>
                  </a:lnTo>
                  <a:lnTo>
                    <a:pt x="913378" y="136811"/>
                  </a:lnTo>
                  <a:lnTo>
                    <a:pt x="881860" y="134349"/>
                  </a:lnTo>
                  <a:lnTo>
                    <a:pt x="881630" y="134349"/>
                  </a:lnTo>
                  <a:lnTo>
                    <a:pt x="862739" y="126193"/>
                  </a:lnTo>
                  <a:lnTo>
                    <a:pt x="853729" y="111382"/>
                  </a:lnTo>
                  <a:lnTo>
                    <a:pt x="851420" y="88871"/>
                  </a:lnTo>
                  <a:lnTo>
                    <a:pt x="851538" y="12650"/>
                  </a:lnTo>
                  <a:lnTo>
                    <a:pt x="851700" y="3364"/>
                  </a:lnTo>
                  <a:close/>
                </a:path>
                <a:path w="1999615" h="209550">
                  <a:moveTo>
                    <a:pt x="1011619" y="141016"/>
                  </a:moveTo>
                  <a:lnTo>
                    <a:pt x="977017" y="141016"/>
                  </a:lnTo>
                  <a:lnTo>
                    <a:pt x="977293" y="153571"/>
                  </a:lnTo>
                  <a:lnTo>
                    <a:pt x="977393" y="158122"/>
                  </a:lnTo>
                  <a:lnTo>
                    <a:pt x="977492" y="162603"/>
                  </a:lnTo>
                  <a:lnTo>
                    <a:pt x="977578" y="166528"/>
                  </a:lnTo>
                  <a:lnTo>
                    <a:pt x="1011781" y="166528"/>
                  </a:lnTo>
                  <a:lnTo>
                    <a:pt x="1011705" y="162603"/>
                  </a:lnTo>
                  <a:lnTo>
                    <a:pt x="1011619" y="141016"/>
                  </a:lnTo>
                  <a:close/>
                </a:path>
                <a:path w="1999615" h="209550">
                  <a:moveTo>
                    <a:pt x="1011781" y="3364"/>
                  </a:moveTo>
                  <a:lnTo>
                    <a:pt x="975055" y="3364"/>
                  </a:lnTo>
                  <a:lnTo>
                    <a:pt x="975217" y="12650"/>
                  </a:lnTo>
                  <a:lnTo>
                    <a:pt x="975335" y="85226"/>
                  </a:lnTo>
                  <a:lnTo>
                    <a:pt x="972711" y="110081"/>
                  </a:lnTo>
                  <a:lnTo>
                    <a:pt x="963175" y="125947"/>
                  </a:lnTo>
                  <a:lnTo>
                    <a:pt x="944229" y="134349"/>
                  </a:lnTo>
                  <a:lnTo>
                    <a:pt x="913378" y="136811"/>
                  </a:lnTo>
                  <a:lnTo>
                    <a:pt x="1011619" y="136811"/>
                  </a:lnTo>
                  <a:lnTo>
                    <a:pt x="1011619" y="12650"/>
                  </a:lnTo>
                  <a:lnTo>
                    <a:pt x="1011781" y="3364"/>
                  </a:lnTo>
                  <a:close/>
                </a:path>
                <a:path w="1999615" h="209550">
                  <a:moveTo>
                    <a:pt x="1081863" y="112981"/>
                  </a:moveTo>
                  <a:lnTo>
                    <a:pt x="1045978" y="113822"/>
                  </a:lnTo>
                  <a:lnTo>
                    <a:pt x="1049628" y="142138"/>
                  </a:lnTo>
                  <a:lnTo>
                    <a:pt x="1049653" y="142335"/>
                  </a:lnTo>
                  <a:lnTo>
                    <a:pt x="1064025" y="159414"/>
                  </a:lnTo>
                  <a:lnTo>
                    <a:pt x="1094115" y="167715"/>
                  </a:lnTo>
                  <a:lnTo>
                    <a:pt x="1144942" y="169892"/>
                  </a:lnTo>
                  <a:lnTo>
                    <a:pt x="1194435" y="167238"/>
                  </a:lnTo>
                  <a:lnTo>
                    <a:pt x="1222952" y="158748"/>
                  </a:lnTo>
                  <a:lnTo>
                    <a:pt x="1236013" y="143636"/>
                  </a:lnTo>
                  <a:lnTo>
                    <a:pt x="1236194" y="142335"/>
                  </a:lnTo>
                  <a:lnTo>
                    <a:pt x="1236221" y="142138"/>
                  </a:lnTo>
                  <a:lnTo>
                    <a:pt x="1145789" y="142138"/>
                  </a:lnTo>
                  <a:lnTo>
                    <a:pt x="1111907" y="140959"/>
                  </a:lnTo>
                  <a:lnTo>
                    <a:pt x="1092587" y="136916"/>
                  </a:lnTo>
                  <a:lnTo>
                    <a:pt x="1083887" y="129246"/>
                  </a:lnTo>
                  <a:lnTo>
                    <a:pt x="1081863" y="117186"/>
                  </a:lnTo>
                  <a:lnTo>
                    <a:pt x="1081863" y="112981"/>
                  </a:lnTo>
                  <a:close/>
                </a:path>
                <a:path w="1999615" h="209550">
                  <a:moveTo>
                    <a:pt x="1139901" y="0"/>
                  </a:moveTo>
                  <a:lnTo>
                    <a:pt x="1093406" y="2777"/>
                  </a:lnTo>
                  <a:lnTo>
                    <a:pt x="1065465" y="11494"/>
                  </a:lnTo>
                  <a:lnTo>
                    <a:pt x="1051822" y="26729"/>
                  </a:lnTo>
                  <a:lnTo>
                    <a:pt x="1048221" y="49061"/>
                  </a:lnTo>
                  <a:lnTo>
                    <a:pt x="1051358" y="70355"/>
                  </a:lnTo>
                  <a:lnTo>
                    <a:pt x="1063914" y="84911"/>
                  </a:lnTo>
                  <a:lnTo>
                    <a:pt x="1064053" y="84911"/>
                  </a:lnTo>
                  <a:lnTo>
                    <a:pt x="1090331" y="94123"/>
                  </a:lnTo>
                  <a:lnTo>
                    <a:pt x="1135416" y="99805"/>
                  </a:lnTo>
                  <a:lnTo>
                    <a:pt x="1172141" y="103524"/>
                  </a:lnTo>
                  <a:lnTo>
                    <a:pt x="1192254" y="108110"/>
                  </a:lnTo>
                  <a:lnTo>
                    <a:pt x="1200698" y="114431"/>
                  </a:lnTo>
                  <a:lnTo>
                    <a:pt x="1202414" y="123354"/>
                  </a:lnTo>
                  <a:lnTo>
                    <a:pt x="1200820" y="131966"/>
                  </a:lnTo>
                  <a:lnTo>
                    <a:pt x="1193446" y="137792"/>
                  </a:lnTo>
                  <a:lnTo>
                    <a:pt x="1176399" y="141095"/>
                  </a:lnTo>
                  <a:lnTo>
                    <a:pt x="1145789" y="142138"/>
                  </a:lnTo>
                  <a:lnTo>
                    <a:pt x="1236221" y="142138"/>
                  </a:lnTo>
                  <a:lnTo>
                    <a:pt x="1236184" y="99949"/>
                  </a:lnTo>
                  <a:lnTo>
                    <a:pt x="1195265" y="74866"/>
                  </a:lnTo>
                  <a:lnTo>
                    <a:pt x="1145789" y="68686"/>
                  </a:lnTo>
                  <a:lnTo>
                    <a:pt x="1111300" y="65076"/>
                  </a:lnTo>
                  <a:lnTo>
                    <a:pt x="1092554" y="60836"/>
                  </a:lnTo>
                  <a:lnTo>
                    <a:pt x="1084794" y="55124"/>
                  </a:lnTo>
                  <a:lnTo>
                    <a:pt x="1083265" y="47098"/>
                  </a:lnTo>
                  <a:lnTo>
                    <a:pt x="1085196" y="38811"/>
                  </a:lnTo>
                  <a:lnTo>
                    <a:pt x="1093043" y="33151"/>
                  </a:lnTo>
                  <a:lnTo>
                    <a:pt x="1109241" y="30032"/>
                  </a:lnTo>
                  <a:lnTo>
                    <a:pt x="1106449" y="30032"/>
                  </a:lnTo>
                  <a:lnTo>
                    <a:pt x="1138780" y="28876"/>
                  </a:lnTo>
                  <a:lnTo>
                    <a:pt x="1229561" y="28876"/>
                  </a:lnTo>
                  <a:lnTo>
                    <a:pt x="1229434" y="27912"/>
                  </a:lnTo>
                  <a:lnTo>
                    <a:pt x="1216262" y="11634"/>
                  </a:lnTo>
                  <a:lnTo>
                    <a:pt x="1188302" y="2777"/>
                  </a:lnTo>
                  <a:lnTo>
                    <a:pt x="1189197" y="2777"/>
                  </a:lnTo>
                  <a:lnTo>
                    <a:pt x="1139901" y="0"/>
                  </a:lnTo>
                  <a:close/>
                </a:path>
                <a:path w="1999615" h="209550">
                  <a:moveTo>
                    <a:pt x="1229561" y="28876"/>
                  </a:moveTo>
                  <a:lnTo>
                    <a:pt x="1138780" y="28876"/>
                  </a:lnTo>
                  <a:lnTo>
                    <a:pt x="1169090" y="30032"/>
                  </a:lnTo>
                  <a:lnTo>
                    <a:pt x="1186575" y="33712"/>
                  </a:lnTo>
                  <a:lnTo>
                    <a:pt x="1194599" y="40230"/>
                  </a:lnTo>
                  <a:lnTo>
                    <a:pt x="1196526" y="49902"/>
                  </a:lnTo>
                  <a:lnTo>
                    <a:pt x="1196526" y="53547"/>
                  </a:lnTo>
                  <a:lnTo>
                    <a:pt x="1232698" y="52706"/>
                  </a:lnTo>
                  <a:lnTo>
                    <a:pt x="1229561" y="28876"/>
                  </a:lnTo>
                  <a:close/>
                </a:path>
                <a:path w="1999615" h="209550">
                  <a:moveTo>
                    <a:pt x="1311190" y="125597"/>
                  </a:moveTo>
                  <a:lnTo>
                    <a:pt x="1268016" y="125597"/>
                  </a:lnTo>
                  <a:lnTo>
                    <a:pt x="1268016" y="166528"/>
                  </a:lnTo>
                  <a:lnTo>
                    <a:pt x="1311190" y="166528"/>
                  </a:lnTo>
                  <a:lnTo>
                    <a:pt x="1311190" y="125597"/>
                  </a:lnTo>
                  <a:close/>
                </a:path>
                <a:path w="1999615" h="209550">
                  <a:moveTo>
                    <a:pt x="1446600" y="0"/>
                  </a:moveTo>
                  <a:lnTo>
                    <a:pt x="1395133" y="3863"/>
                  </a:lnTo>
                  <a:lnTo>
                    <a:pt x="1363090" y="17031"/>
                  </a:lnTo>
                  <a:lnTo>
                    <a:pt x="1346659" y="41868"/>
                  </a:lnTo>
                  <a:lnTo>
                    <a:pt x="1342029" y="80741"/>
                  </a:lnTo>
                  <a:lnTo>
                    <a:pt x="1342029" y="89151"/>
                  </a:lnTo>
                  <a:lnTo>
                    <a:pt x="1346533" y="126964"/>
                  </a:lnTo>
                  <a:lnTo>
                    <a:pt x="1346659" y="128024"/>
                  </a:lnTo>
                  <a:lnTo>
                    <a:pt x="1363090" y="152861"/>
                  </a:lnTo>
                  <a:lnTo>
                    <a:pt x="1395133" y="166029"/>
                  </a:lnTo>
                  <a:lnTo>
                    <a:pt x="1446600" y="169892"/>
                  </a:lnTo>
                  <a:lnTo>
                    <a:pt x="1498228" y="166029"/>
                  </a:lnTo>
                  <a:lnTo>
                    <a:pt x="1530355" y="152861"/>
                  </a:lnTo>
                  <a:lnTo>
                    <a:pt x="1540621" y="137372"/>
                  </a:lnTo>
                  <a:lnTo>
                    <a:pt x="1446600" y="137372"/>
                  </a:lnTo>
                  <a:lnTo>
                    <a:pt x="1411871" y="135072"/>
                  </a:lnTo>
                  <a:lnTo>
                    <a:pt x="1391230" y="126964"/>
                  </a:lnTo>
                  <a:lnTo>
                    <a:pt x="1381313" y="111233"/>
                  </a:lnTo>
                  <a:lnTo>
                    <a:pt x="1378755" y="86067"/>
                  </a:lnTo>
                  <a:lnTo>
                    <a:pt x="1378755" y="83825"/>
                  </a:lnTo>
                  <a:lnTo>
                    <a:pt x="1381313" y="58540"/>
                  </a:lnTo>
                  <a:lnTo>
                    <a:pt x="1391230" y="42823"/>
                  </a:lnTo>
                  <a:lnTo>
                    <a:pt x="1411871" y="34781"/>
                  </a:lnTo>
                  <a:lnTo>
                    <a:pt x="1446600" y="32520"/>
                  </a:lnTo>
                  <a:lnTo>
                    <a:pt x="1540621" y="32520"/>
                  </a:lnTo>
                  <a:lnTo>
                    <a:pt x="1530355" y="17031"/>
                  </a:lnTo>
                  <a:lnTo>
                    <a:pt x="1498228" y="3863"/>
                  </a:lnTo>
                  <a:lnTo>
                    <a:pt x="1446600" y="0"/>
                  </a:lnTo>
                  <a:close/>
                </a:path>
                <a:path w="1999615" h="209550">
                  <a:moveTo>
                    <a:pt x="1540621" y="32520"/>
                  </a:moveTo>
                  <a:lnTo>
                    <a:pt x="1446600" y="32520"/>
                  </a:lnTo>
                  <a:lnTo>
                    <a:pt x="1481446" y="34781"/>
                  </a:lnTo>
                  <a:lnTo>
                    <a:pt x="1502074" y="42823"/>
                  </a:lnTo>
                  <a:lnTo>
                    <a:pt x="1511926" y="58540"/>
                  </a:lnTo>
                  <a:lnTo>
                    <a:pt x="1514445" y="83825"/>
                  </a:lnTo>
                  <a:lnTo>
                    <a:pt x="1514445" y="86067"/>
                  </a:lnTo>
                  <a:lnTo>
                    <a:pt x="1511926" y="111233"/>
                  </a:lnTo>
                  <a:lnTo>
                    <a:pt x="1502074" y="126964"/>
                  </a:lnTo>
                  <a:lnTo>
                    <a:pt x="1481446" y="135072"/>
                  </a:lnTo>
                  <a:lnTo>
                    <a:pt x="1446600" y="137372"/>
                  </a:lnTo>
                  <a:lnTo>
                    <a:pt x="1540621" y="137372"/>
                  </a:lnTo>
                  <a:lnTo>
                    <a:pt x="1546816" y="128024"/>
                  </a:lnTo>
                  <a:lnTo>
                    <a:pt x="1551451" y="89151"/>
                  </a:lnTo>
                  <a:lnTo>
                    <a:pt x="1551451" y="80741"/>
                  </a:lnTo>
                  <a:lnTo>
                    <a:pt x="1546930" y="42823"/>
                  </a:lnTo>
                  <a:lnTo>
                    <a:pt x="1546816" y="41868"/>
                  </a:lnTo>
                  <a:lnTo>
                    <a:pt x="1540621" y="32520"/>
                  </a:lnTo>
                  <a:close/>
                </a:path>
                <a:path w="1999615" h="209550">
                  <a:moveTo>
                    <a:pt x="1621813" y="3364"/>
                  </a:moveTo>
                  <a:lnTo>
                    <a:pt x="1587330" y="3364"/>
                  </a:lnTo>
                  <a:lnTo>
                    <a:pt x="1587403" y="7113"/>
                  </a:lnTo>
                  <a:lnTo>
                    <a:pt x="1587491" y="157351"/>
                  </a:lnTo>
                  <a:lnTo>
                    <a:pt x="1587330" y="166528"/>
                  </a:lnTo>
                  <a:lnTo>
                    <a:pt x="1624336" y="166528"/>
                  </a:lnTo>
                  <a:lnTo>
                    <a:pt x="1624174" y="157351"/>
                  </a:lnTo>
                  <a:lnTo>
                    <a:pt x="1624056" y="87469"/>
                  </a:lnTo>
                  <a:lnTo>
                    <a:pt x="1626527" y="60165"/>
                  </a:lnTo>
                  <a:lnTo>
                    <a:pt x="1635410" y="43559"/>
                  </a:lnTo>
                  <a:lnTo>
                    <a:pt x="1652915" y="35311"/>
                  </a:lnTo>
                  <a:lnTo>
                    <a:pt x="1681248" y="33081"/>
                  </a:lnTo>
                  <a:lnTo>
                    <a:pt x="1764726" y="33081"/>
                  </a:lnTo>
                  <a:lnTo>
                    <a:pt x="1764310" y="29213"/>
                  </a:lnTo>
                  <a:lnTo>
                    <a:pt x="1763740" y="28315"/>
                  </a:lnTo>
                  <a:lnTo>
                    <a:pt x="1622094" y="28315"/>
                  </a:lnTo>
                  <a:lnTo>
                    <a:pt x="1621955" y="15966"/>
                  </a:lnTo>
                  <a:lnTo>
                    <a:pt x="1621855" y="7113"/>
                  </a:lnTo>
                  <a:lnTo>
                    <a:pt x="1621813" y="3364"/>
                  </a:lnTo>
                  <a:close/>
                </a:path>
                <a:path w="1999615" h="209550">
                  <a:moveTo>
                    <a:pt x="1764726" y="33081"/>
                  </a:moveTo>
                  <a:lnTo>
                    <a:pt x="1681248" y="33081"/>
                  </a:lnTo>
                  <a:lnTo>
                    <a:pt x="1708218" y="34540"/>
                  </a:lnTo>
                  <a:lnTo>
                    <a:pt x="1723546" y="39914"/>
                  </a:lnTo>
                  <a:lnTo>
                    <a:pt x="1730410" y="50704"/>
                  </a:lnTo>
                  <a:lnTo>
                    <a:pt x="1731991" y="68405"/>
                  </a:lnTo>
                  <a:lnTo>
                    <a:pt x="1731991" y="73732"/>
                  </a:lnTo>
                  <a:lnTo>
                    <a:pt x="1767035" y="73171"/>
                  </a:lnTo>
                  <a:lnTo>
                    <a:pt x="1767242" y="68405"/>
                  </a:lnTo>
                  <a:lnTo>
                    <a:pt x="1767315" y="57191"/>
                  </a:lnTo>
                  <a:lnTo>
                    <a:pt x="1764726" y="33081"/>
                  </a:lnTo>
                  <a:close/>
                </a:path>
                <a:path w="1999615" h="209550">
                  <a:moveTo>
                    <a:pt x="1693583" y="0"/>
                  </a:moveTo>
                  <a:lnTo>
                    <a:pt x="1668496" y="1782"/>
                  </a:lnTo>
                  <a:lnTo>
                    <a:pt x="1648482" y="7113"/>
                  </a:lnTo>
                  <a:lnTo>
                    <a:pt x="1633145" y="15966"/>
                  </a:lnTo>
                  <a:lnTo>
                    <a:pt x="1622094" y="28315"/>
                  </a:lnTo>
                  <a:lnTo>
                    <a:pt x="1763740" y="28315"/>
                  </a:lnTo>
                  <a:lnTo>
                    <a:pt x="1753158" y="11669"/>
                  </a:lnTo>
                  <a:lnTo>
                    <a:pt x="1730651" y="2588"/>
                  </a:lnTo>
                  <a:lnTo>
                    <a:pt x="1693583" y="0"/>
                  </a:lnTo>
                  <a:close/>
                </a:path>
                <a:path w="1999615" h="209550">
                  <a:moveTo>
                    <a:pt x="1829273" y="157277"/>
                  </a:moveTo>
                  <a:lnTo>
                    <a:pt x="1794790" y="158398"/>
                  </a:lnTo>
                  <a:lnTo>
                    <a:pt x="1798662" y="182767"/>
                  </a:lnTo>
                  <a:lnTo>
                    <a:pt x="1813153" y="198383"/>
                  </a:lnTo>
                  <a:lnTo>
                    <a:pt x="1842572" y="206693"/>
                  </a:lnTo>
                  <a:lnTo>
                    <a:pt x="1891231" y="209141"/>
                  </a:lnTo>
                  <a:lnTo>
                    <a:pt x="1944804" y="205878"/>
                  </a:lnTo>
                  <a:lnTo>
                    <a:pt x="1977929" y="195229"/>
                  </a:lnTo>
                  <a:lnTo>
                    <a:pt x="1992428" y="178583"/>
                  </a:lnTo>
                  <a:lnTo>
                    <a:pt x="1890670" y="178583"/>
                  </a:lnTo>
                  <a:lnTo>
                    <a:pt x="1858841" y="177304"/>
                  </a:lnTo>
                  <a:lnTo>
                    <a:pt x="1840207" y="173397"/>
                  </a:lnTo>
                  <a:lnTo>
                    <a:pt x="1831455" y="166756"/>
                  </a:lnTo>
                  <a:lnTo>
                    <a:pt x="1829273" y="157277"/>
                  </a:lnTo>
                  <a:close/>
                </a:path>
                <a:path w="1999615" h="209550">
                  <a:moveTo>
                    <a:pt x="1999394" y="122233"/>
                  </a:moveTo>
                  <a:lnTo>
                    <a:pt x="1963561" y="122233"/>
                  </a:lnTo>
                  <a:lnTo>
                    <a:pt x="1963468" y="141577"/>
                  </a:lnTo>
                  <a:lnTo>
                    <a:pt x="1960867" y="157277"/>
                  </a:lnTo>
                  <a:lnTo>
                    <a:pt x="1960766" y="157885"/>
                  </a:lnTo>
                  <a:lnTo>
                    <a:pt x="1950455" y="169577"/>
                  </a:lnTo>
                  <a:lnTo>
                    <a:pt x="1928474" y="176380"/>
                  </a:lnTo>
                  <a:lnTo>
                    <a:pt x="1890670" y="178583"/>
                  </a:lnTo>
                  <a:lnTo>
                    <a:pt x="1992428" y="178583"/>
                  </a:lnTo>
                  <a:lnTo>
                    <a:pt x="1994759" y="175907"/>
                  </a:lnTo>
                  <a:lnTo>
                    <a:pt x="1999446" y="146623"/>
                  </a:lnTo>
                  <a:lnTo>
                    <a:pt x="1999394" y="122233"/>
                  </a:lnTo>
                  <a:close/>
                </a:path>
                <a:path w="1999615" h="209550">
                  <a:moveTo>
                    <a:pt x="1886184" y="0"/>
                  </a:moveTo>
                  <a:lnTo>
                    <a:pt x="1841280" y="3070"/>
                  </a:lnTo>
                  <a:lnTo>
                    <a:pt x="1811646" y="14262"/>
                  </a:lnTo>
                  <a:lnTo>
                    <a:pt x="1795311" y="36546"/>
                  </a:lnTo>
                  <a:lnTo>
                    <a:pt x="1790304" y="72891"/>
                  </a:lnTo>
                  <a:lnTo>
                    <a:pt x="1790304" y="75414"/>
                  </a:lnTo>
                  <a:lnTo>
                    <a:pt x="1795508" y="111877"/>
                  </a:lnTo>
                  <a:lnTo>
                    <a:pt x="1812172" y="134148"/>
                  </a:lnTo>
                  <a:lnTo>
                    <a:pt x="1841871" y="145274"/>
                  </a:lnTo>
                  <a:lnTo>
                    <a:pt x="1886184" y="148305"/>
                  </a:lnTo>
                  <a:lnTo>
                    <a:pt x="1913460" y="146623"/>
                  </a:lnTo>
                  <a:lnTo>
                    <a:pt x="1913773" y="146623"/>
                  </a:lnTo>
                  <a:lnTo>
                    <a:pt x="1935596" y="141577"/>
                  </a:lnTo>
                  <a:lnTo>
                    <a:pt x="1951944" y="133403"/>
                  </a:lnTo>
                  <a:lnTo>
                    <a:pt x="1963561" y="122233"/>
                  </a:lnTo>
                  <a:lnTo>
                    <a:pt x="1999394" y="122233"/>
                  </a:lnTo>
                  <a:lnTo>
                    <a:pt x="1999388" y="116626"/>
                  </a:lnTo>
                  <a:lnTo>
                    <a:pt x="1895716" y="116626"/>
                  </a:lnTo>
                  <a:lnTo>
                    <a:pt x="1861093" y="114519"/>
                  </a:lnTo>
                  <a:lnTo>
                    <a:pt x="1840137" y="107549"/>
                  </a:lnTo>
                  <a:lnTo>
                    <a:pt x="1829799" y="94745"/>
                  </a:lnTo>
                  <a:lnTo>
                    <a:pt x="1827070" y="75414"/>
                  </a:lnTo>
                  <a:lnTo>
                    <a:pt x="1827030" y="72891"/>
                  </a:lnTo>
                  <a:lnTo>
                    <a:pt x="1830091" y="53560"/>
                  </a:lnTo>
                  <a:lnTo>
                    <a:pt x="1840853" y="40826"/>
                  </a:lnTo>
                  <a:lnTo>
                    <a:pt x="1840625" y="40826"/>
                  </a:lnTo>
                  <a:lnTo>
                    <a:pt x="1861802" y="33821"/>
                  </a:lnTo>
                  <a:lnTo>
                    <a:pt x="1861292" y="33821"/>
                  </a:lnTo>
                  <a:lnTo>
                    <a:pt x="1895436" y="31679"/>
                  </a:lnTo>
                  <a:lnTo>
                    <a:pt x="1999304" y="31679"/>
                  </a:lnTo>
                  <a:lnTo>
                    <a:pt x="1999299" y="26633"/>
                  </a:lnTo>
                  <a:lnTo>
                    <a:pt x="1964683" y="26633"/>
                  </a:lnTo>
                  <a:lnTo>
                    <a:pt x="1953009" y="15138"/>
                  </a:lnTo>
                  <a:lnTo>
                    <a:pt x="1936472" y="6798"/>
                  </a:lnTo>
                  <a:lnTo>
                    <a:pt x="1914417" y="1717"/>
                  </a:lnTo>
                  <a:lnTo>
                    <a:pt x="1886184" y="0"/>
                  </a:lnTo>
                  <a:close/>
                </a:path>
                <a:path w="1999615" h="209550">
                  <a:moveTo>
                    <a:pt x="1999304" y="31679"/>
                  </a:moveTo>
                  <a:lnTo>
                    <a:pt x="1895436" y="31679"/>
                  </a:lnTo>
                  <a:lnTo>
                    <a:pt x="1929604" y="33821"/>
                  </a:lnTo>
                  <a:lnTo>
                    <a:pt x="1950104" y="40826"/>
                  </a:lnTo>
                  <a:lnTo>
                    <a:pt x="1960092" y="53560"/>
                  </a:lnTo>
                  <a:lnTo>
                    <a:pt x="1962720" y="72891"/>
                  </a:lnTo>
                  <a:lnTo>
                    <a:pt x="1959939" y="92853"/>
                  </a:lnTo>
                  <a:lnTo>
                    <a:pt x="1949719" y="106428"/>
                  </a:lnTo>
                  <a:lnTo>
                    <a:pt x="1929249" y="114168"/>
                  </a:lnTo>
                  <a:lnTo>
                    <a:pt x="1895716" y="116626"/>
                  </a:lnTo>
                  <a:lnTo>
                    <a:pt x="1999388" y="116626"/>
                  </a:lnTo>
                  <a:lnTo>
                    <a:pt x="1999304" y="31679"/>
                  </a:lnTo>
                  <a:close/>
                </a:path>
                <a:path w="1999615" h="209550">
                  <a:moveTo>
                    <a:pt x="1999446" y="3364"/>
                  </a:moveTo>
                  <a:lnTo>
                    <a:pt x="1964963" y="3364"/>
                  </a:lnTo>
                  <a:lnTo>
                    <a:pt x="1964683" y="26633"/>
                  </a:lnTo>
                  <a:lnTo>
                    <a:pt x="1999299" y="26633"/>
                  </a:lnTo>
                  <a:lnTo>
                    <a:pt x="1999379" y="6798"/>
                  </a:lnTo>
                  <a:lnTo>
                    <a:pt x="1999446" y="336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2025-07-11T14:14:36Z</dcterms:created>
  <dcterms:modified xsi:type="dcterms:W3CDTF">2025-07-11T14:14:36Z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2025-07-04T00:00:00Z</vt:filetime>
  </property>
  <property fmtid="{D5CDD505-2E9C-101B-9397-08002B2CF9AE}" pid="3" name="Creator">
    <vt:lpwstr>Adobe InDesign 20.4 (Macintosh)</vt:lpwstr>
  </property>
  <property fmtid="{D5CDD505-2E9C-101B-9397-08002B2CF9AE}" pid="4" name="LastSaved">
    <vt:filetime>2025-07-11T00:00:00Z</vt:filetime>
  </property>
  <property fmtid="{D5CDD505-2E9C-101B-9397-08002B2CF9AE}" pid="5" name="Producer">
    <vt:lpwstr>Adobe PDF Library 17.0</vt:lpwstr>
  </property>
</Properties>
</file>