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g79e9aade78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" name="Google Shape;14;g79e9aade78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" name="Google Shape;2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79e9aade78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" name="Google Shape;25;g79e9aade78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g79e9aade78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" name="Google Shape;31;g79e9aade78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79e9aade78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" name="Google Shape;37;g79e9aade78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79e9aade78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" name="Google Shape;43;g79e9aade78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79e9aade78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Google Shape;50;g79e9aade78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2.jp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4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Relationship Id="rId4" Type="http://schemas.openxmlformats.org/officeDocument/2006/relationships/image" Target="../media/image9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Relationship Id="rId4" Type="http://schemas.openxmlformats.org/officeDocument/2006/relationships/image" Target="../media/image9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10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3.jp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89425" y="657225"/>
            <a:ext cx="6172200" cy="447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00075" y="1370775"/>
            <a:ext cx="7943850" cy="329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54" y="0"/>
            <a:ext cx="9141289" cy="514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86000" y="1942550"/>
            <a:ext cx="4572000" cy="933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Google Shape;28;p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39825" y="2876000"/>
            <a:ext cx="4610100" cy="72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62150" y="681875"/>
            <a:ext cx="457200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86000" y="2571750"/>
            <a:ext cx="4572000" cy="733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Google Shape;39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62150" y="681875"/>
            <a:ext cx="457200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0" name="Google Shape;40;p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86000" y="2571750"/>
            <a:ext cx="4572000" cy="733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oogle Shape;45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62150" y="719675"/>
            <a:ext cx="457200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46;p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698950" y="2209800"/>
            <a:ext cx="4572000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Google Shape;47;p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96775" y="2933700"/>
            <a:ext cx="4610100" cy="733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1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16725" y="2647375"/>
            <a:ext cx="6438900" cy="152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