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4224000" cy="20104100"/>
  <p:notesSz cx="14224000" cy="201041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066800" y="6232271"/>
            <a:ext cx="12090400" cy="422186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133600" y="11258296"/>
            <a:ext cx="9956800" cy="50260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1120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7325360" y="4623943"/>
            <a:ext cx="618744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338169" y="18824130"/>
            <a:ext cx="13543657" cy="842180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338169" y="19666310"/>
            <a:ext cx="13543915" cy="90805"/>
          </a:xfrm>
          <a:custGeom>
            <a:avLst/>
            <a:gdLst/>
            <a:ahLst/>
            <a:cxnLst/>
            <a:rect l="l" t="t" r="r" b="b"/>
            <a:pathLst>
              <a:path w="13543915" h="90805">
                <a:moveTo>
                  <a:pt x="13543657" y="0"/>
                </a:moveTo>
                <a:lnTo>
                  <a:pt x="0" y="0"/>
                </a:lnTo>
                <a:lnTo>
                  <a:pt x="0" y="90613"/>
                </a:lnTo>
                <a:lnTo>
                  <a:pt x="13543657" y="90613"/>
                </a:lnTo>
                <a:lnTo>
                  <a:pt x="13543657" y="0"/>
                </a:lnTo>
                <a:close/>
              </a:path>
            </a:pathLst>
          </a:custGeom>
          <a:solidFill>
            <a:srgbClr val="EDB52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338166" y="19660346"/>
            <a:ext cx="13543915" cy="12065"/>
          </a:xfrm>
          <a:custGeom>
            <a:avLst/>
            <a:gdLst/>
            <a:ahLst/>
            <a:cxnLst/>
            <a:rect l="l" t="t" r="r" b="b"/>
            <a:pathLst>
              <a:path w="13543915" h="12065">
                <a:moveTo>
                  <a:pt x="0" y="11929"/>
                </a:moveTo>
                <a:lnTo>
                  <a:pt x="13543657" y="11929"/>
                </a:lnTo>
                <a:lnTo>
                  <a:pt x="13543657" y="0"/>
                </a:lnTo>
                <a:lnTo>
                  <a:pt x="0" y="0"/>
                </a:lnTo>
                <a:lnTo>
                  <a:pt x="0" y="1192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38163" y="338132"/>
            <a:ext cx="13543669" cy="1218781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344134" y="344114"/>
            <a:ext cx="13531850" cy="19416395"/>
          </a:xfrm>
          <a:custGeom>
            <a:avLst/>
            <a:gdLst/>
            <a:ahLst/>
            <a:cxnLst/>
            <a:rect l="l" t="t" r="r" b="b"/>
            <a:pathLst>
              <a:path w="13531850" h="19416395">
                <a:moveTo>
                  <a:pt x="0" y="19415850"/>
                </a:moveTo>
                <a:lnTo>
                  <a:pt x="13531727" y="19415850"/>
                </a:lnTo>
                <a:lnTo>
                  <a:pt x="13531727" y="0"/>
                </a:lnTo>
                <a:lnTo>
                  <a:pt x="0" y="0"/>
                </a:lnTo>
                <a:lnTo>
                  <a:pt x="0" y="19415850"/>
                </a:lnTo>
                <a:close/>
              </a:path>
            </a:pathLst>
          </a:custGeom>
          <a:ln w="11929">
            <a:solidFill>
              <a:srgbClr val="58595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bg object 21"/>
          <p:cNvSpPr/>
          <p:nvPr/>
        </p:nvSpPr>
        <p:spPr>
          <a:xfrm>
            <a:off x="1008672" y="644231"/>
            <a:ext cx="12138660" cy="653415"/>
          </a:xfrm>
          <a:custGeom>
            <a:avLst/>
            <a:gdLst/>
            <a:ahLst/>
            <a:cxnLst/>
            <a:rect l="l" t="t" r="r" b="b"/>
            <a:pathLst>
              <a:path w="12138660" h="653415">
                <a:moveTo>
                  <a:pt x="408774" y="438835"/>
                </a:moveTo>
                <a:lnTo>
                  <a:pt x="368541" y="438835"/>
                </a:lnTo>
                <a:lnTo>
                  <a:pt x="333248" y="475043"/>
                </a:lnTo>
                <a:lnTo>
                  <a:pt x="300901" y="496709"/>
                </a:lnTo>
                <a:lnTo>
                  <a:pt x="267677" y="507225"/>
                </a:lnTo>
                <a:lnTo>
                  <a:pt x="229755" y="509968"/>
                </a:lnTo>
                <a:lnTo>
                  <a:pt x="191185" y="506234"/>
                </a:lnTo>
                <a:lnTo>
                  <a:pt x="168300" y="495325"/>
                </a:lnTo>
                <a:lnTo>
                  <a:pt x="157340" y="477748"/>
                </a:lnTo>
                <a:lnTo>
                  <a:pt x="154533" y="453999"/>
                </a:lnTo>
                <a:lnTo>
                  <a:pt x="154533" y="342036"/>
                </a:lnTo>
                <a:lnTo>
                  <a:pt x="221589" y="342036"/>
                </a:lnTo>
                <a:lnTo>
                  <a:pt x="251688" y="344170"/>
                </a:lnTo>
                <a:lnTo>
                  <a:pt x="273926" y="352094"/>
                </a:lnTo>
                <a:lnTo>
                  <a:pt x="289814" y="368109"/>
                </a:lnTo>
                <a:lnTo>
                  <a:pt x="300888" y="394512"/>
                </a:lnTo>
                <a:lnTo>
                  <a:pt x="339382" y="394512"/>
                </a:lnTo>
                <a:lnTo>
                  <a:pt x="339382" y="342036"/>
                </a:lnTo>
                <a:lnTo>
                  <a:pt x="339382" y="314617"/>
                </a:lnTo>
                <a:lnTo>
                  <a:pt x="339382" y="265633"/>
                </a:lnTo>
                <a:lnTo>
                  <a:pt x="300888" y="265633"/>
                </a:lnTo>
                <a:lnTo>
                  <a:pt x="292074" y="288048"/>
                </a:lnTo>
                <a:lnTo>
                  <a:pt x="277571" y="303250"/>
                </a:lnTo>
                <a:lnTo>
                  <a:pt x="255625" y="311886"/>
                </a:lnTo>
                <a:lnTo>
                  <a:pt x="224510" y="314617"/>
                </a:lnTo>
                <a:lnTo>
                  <a:pt x="154533" y="314617"/>
                </a:lnTo>
                <a:lnTo>
                  <a:pt x="154533" y="167093"/>
                </a:lnTo>
                <a:lnTo>
                  <a:pt x="236753" y="167093"/>
                </a:lnTo>
                <a:lnTo>
                  <a:pt x="269189" y="169443"/>
                </a:lnTo>
                <a:lnTo>
                  <a:pt x="295503" y="178028"/>
                </a:lnTo>
                <a:lnTo>
                  <a:pt x="319405" y="195135"/>
                </a:lnTo>
                <a:lnTo>
                  <a:pt x="344627" y="223075"/>
                </a:lnTo>
                <a:lnTo>
                  <a:pt x="382536" y="223075"/>
                </a:lnTo>
                <a:lnTo>
                  <a:pt x="382536" y="167093"/>
                </a:lnTo>
                <a:lnTo>
                  <a:pt x="382536" y="139687"/>
                </a:lnTo>
                <a:lnTo>
                  <a:pt x="0" y="139687"/>
                </a:lnTo>
                <a:lnTo>
                  <a:pt x="0" y="167093"/>
                </a:lnTo>
                <a:lnTo>
                  <a:pt x="24841" y="170040"/>
                </a:lnTo>
                <a:lnTo>
                  <a:pt x="40817" y="178904"/>
                </a:lnTo>
                <a:lnTo>
                  <a:pt x="49364" y="193662"/>
                </a:lnTo>
                <a:lnTo>
                  <a:pt x="51892" y="214325"/>
                </a:lnTo>
                <a:lnTo>
                  <a:pt x="51892" y="459816"/>
                </a:lnTo>
                <a:lnTo>
                  <a:pt x="48869" y="483400"/>
                </a:lnTo>
                <a:lnTo>
                  <a:pt x="39509" y="498894"/>
                </a:lnTo>
                <a:lnTo>
                  <a:pt x="23368" y="507390"/>
                </a:lnTo>
                <a:lnTo>
                  <a:pt x="0" y="509968"/>
                </a:lnTo>
                <a:lnTo>
                  <a:pt x="0" y="537375"/>
                </a:lnTo>
                <a:lnTo>
                  <a:pt x="391274" y="537375"/>
                </a:lnTo>
                <a:lnTo>
                  <a:pt x="396138" y="509968"/>
                </a:lnTo>
                <a:lnTo>
                  <a:pt x="408774" y="438835"/>
                </a:lnTo>
                <a:close/>
              </a:path>
              <a:path w="12138660" h="653415">
                <a:moveTo>
                  <a:pt x="883259" y="509968"/>
                </a:moveTo>
                <a:lnTo>
                  <a:pt x="841514" y="483654"/>
                </a:lnTo>
                <a:lnTo>
                  <a:pt x="795312" y="369430"/>
                </a:lnTo>
                <a:lnTo>
                  <a:pt x="784656" y="342036"/>
                </a:lnTo>
                <a:lnTo>
                  <a:pt x="732053" y="206743"/>
                </a:lnTo>
                <a:lnTo>
                  <a:pt x="705993" y="139687"/>
                </a:lnTo>
                <a:lnTo>
                  <a:pt x="677125" y="139687"/>
                </a:lnTo>
                <a:lnTo>
                  <a:pt x="677125" y="342036"/>
                </a:lnTo>
                <a:lnTo>
                  <a:pt x="575792" y="342036"/>
                </a:lnTo>
                <a:lnTo>
                  <a:pt x="623760" y="206743"/>
                </a:lnTo>
                <a:lnTo>
                  <a:pt x="677125" y="342036"/>
                </a:lnTo>
                <a:lnTo>
                  <a:pt x="677125" y="139687"/>
                </a:lnTo>
                <a:lnTo>
                  <a:pt x="596938" y="139687"/>
                </a:lnTo>
                <a:lnTo>
                  <a:pt x="610349" y="167093"/>
                </a:lnTo>
                <a:lnTo>
                  <a:pt x="496062" y="458076"/>
                </a:lnTo>
                <a:lnTo>
                  <a:pt x="487400" y="476923"/>
                </a:lnTo>
                <a:lnTo>
                  <a:pt x="476161" y="491680"/>
                </a:lnTo>
                <a:lnTo>
                  <a:pt x="459574" y="502602"/>
                </a:lnTo>
                <a:lnTo>
                  <a:pt x="434835" y="509968"/>
                </a:lnTo>
                <a:lnTo>
                  <a:pt x="434835" y="537375"/>
                </a:lnTo>
                <a:lnTo>
                  <a:pt x="571868" y="537375"/>
                </a:lnTo>
                <a:lnTo>
                  <a:pt x="571868" y="509968"/>
                </a:lnTo>
                <a:lnTo>
                  <a:pt x="549300" y="502920"/>
                </a:lnTo>
                <a:lnTo>
                  <a:pt x="537019" y="488543"/>
                </a:lnTo>
                <a:lnTo>
                  <a:pt x="534136" y="467817"/>
                </a:lnTo>
                <a:lnTo>
                  <a:pt x="539788" y="441744"/>
                </a:lnTo>
                <a:lnTo>
                  <a:pt x="565899" y="369430"/>
                </a:lnTo>
                <a:lnTo>
                  <a:pt x="687552" y="369430"/>
                </a:lnTo>
                <a:lnTo>
                  <a:pt x="721144" y="455168"/>
                </a:lnTo>
                <a:lnTo>
                  <a:pt x="727163" y="478243"/>
                </a:lnTo>
                <a:lnTo>
                  <a:pt x="723773" y="494588"/>
                </a:lnTo>
                <a:lnTo>
                  <a:pt x="710323" y="504939"/>
                </a:lnTo>
                <a:lnTo>
                  <a:pt x="686155" y="509968"/>
                </a:lnTo>
                <a:lnTo>
                  <a:pt x="686155" y="537375"/>
                </a:lnTo>
                <a:lnTo>
                  <a:pt x="883259" y="537375"/>
                </a:lnTo>
                <a:lnTo>
                  <a:pt x="883259" y="509968"/>
                </a:lnTo>
                <a:close/>
              </a:path>
              <a:path w="12138660" h="653415">
                <a:moveTo>
                  <a:pt x="1327086" y="342036"/>
                </a:moveTo>
                <a:lnTo>
                  <a:pt x="1134960" y="342036"/>
                </a:lnTo>
                <a:lnTo>
                  <a:pt x="1134960" y="369430"/>
                </a:lnTo>
                <a:lnTo>
                  <a:pt x="1155319" y="372376"/>
                </a:lnTo>
                <a:lnTo>
                  <a:pt x="1168908" y="381000"/>
                </a:lnTo>
                <a:lnTo>
                  <a:pt x="1176693" y="395071"/>
                </a:lnTo>
                <a:lnTo>
                  <a:pt x="1179639" y="414299"/>
                </a:lnTo>
                <a:lnTo>
                  <a:pt x="1179677" y="506818"/>
                </a:lnTo>
                <a:lnTo>
                  <a:pt x="1168488" y="511454"/>
                </a:lnTo>
                <a:lnTo>
                  <a:pt x="1156881" y="514819"/>
                </a:lnTo>
                <a:lnTo>
                  <a:pt x="1144549" y="516864"/>
                </a:lnTo>
                <a:lnTo>
                  <a:pt x="1131201" y="517550"/>
                </a:lnTo>
                <a:lnTo>
                  <a:pt x="1091857" y="511962"/>
                </a:lnTo>
                <a:lnTo>
                  <a:pt x="1032141" y="468934"/>
                </a:lnTo>
                <a:lnTo>
                  <a:pt x="1012634" y="432638"/>
                </a:lnTo>
                <a:lnTo>
                  <a:pt x="1000607" y="387223"/>
                </a:lnTo>
                <a:lnTo>
                  <a:pt x="996492" y="333286"/>
                </a:lnTo>
                <a:lnTo>
                  <a:pt x="1001534" y="271932"/>
                </a:lnTo>
                <a:lnTo>
                  <a:pt x="1016304" y="223634"/>
                </a:lnTo>
                <a:lnTo>
                  <a:pt x="1016406" y="223291"/>
                </a:lnTo>
                <a:lnTo>
                  <a:pt x="1040701" y="187896"/>
                </a:lnTo>
                <a:lnTo>
                  <a:pt x="1074039" y="166255"/>
                </a:lnTo>
                <a:lnTo>
                  <a:pt x="1116037" y="158927"/>
                </a:lnTo>
                <a:lnTo>
                  <a:pt x="1157757" y="167157"/>
                </a:lnTo>
                <a:lnTo>
                  <a:pt x="1195705" y="189763"/>
                </a:lnTo>
                <a:lnTo>
                  <a:pt x="1227645" y="223634"/>
                </a:lnTo>
                <a:lnTo>
                  <a:pt x="1251318" y="265633"/>
                </a:lnTo>
                <a:lnTo>
                  <a:pt x="1282230" y="265633"/>
                </a:lnTo>
                <a:lnTo>
                  <a:pt x="1282230" y="167157"/>
                </a:lnTo>
                <a:lnTo>
                  <a:pt x="1282369" y="167157"/>
                </a:lnTo>
                <a:lnTo>
                  <a:pt x="1264843" y="158927"/>
                </a:lnTo>
                <a:lnTo>
                  <a:pt x="1250480" y="152184"/>
                </a:lnTo>
                <a:lnTo>
                  <a:pt x="1210233" y="140995"/>
                </a:lnTo>
                <a:lnTo>
                  <a:pt x="1165326" y="133959"/>
                </a:lnTo>
                <a:lnTo>
                  <a:pt x="1119530" y="131521"/>
                </a:lnTo>
                <a:lnTo>
                  <a:pt x="1065542" y="136105"/>
                </a:lnTo>
                <a:lnTo>
                  <a:pt x="1018273" y="149136"/>
                </a:lnTo>
                <a:lnTo>
                  <a:pt x="977849" y="169557"/>
                </a:lnTo>
                <a:lnTo>
                  <a:pt x="944448" y="196329"/>
                </a:lnTo>
                <a:lnTo>
                  <a:pt x="918210" y="228358"/>
                </a:lnTo>
                <a:lnTo>
                  <a:pt x="899274" y="264617"/>
                </a:lnTo>
                <a:lnTo>
                  <a:pt x="887806" y="304025"/>
                </a:lnTo>
                <a:lnTo>
                  <a:pt x="883945" y="345528"/>
                </a:lnTo>
                <a:lnTo>
                  <a:pt x="888009" y="389763"/>
                </a:lnTo>
                <a:lnTo>
                  <a:pt x="899960" y="429094"/>
                </a:lnTo>
                <a:lnTo>
                  <a:pt x="919403" y="463219"/>
                </a:lnTo>
                <a:lnTo>
                  <a:pt x="945984" y="491820"/>
                </a:lnTo>
                <a:lnTo>
                  <a:pt x="979309" y="514616"/>
                </a:lnTo>
                <a:lnTo>
                  <a:pt x="1019009" y="531266"/>
                </a:lnTo>
                <a:lnTo>
                  <a:pt x="1064704" y="541489"/>
                </a:lnTo>
                <a:lnTo>
                  <a:pt x="1116037" y="544969"/>
                </a:lnTo>
                <a:lnTo>
                  <a:pt x="1159154" y="542810"/>
                </a:lnTo>
                <a:lnTo>
                  <a:pt x="1205395" y="537019"/>
                </a:lnTo>
                <a:lnTo>
                  <a:pt x="1248575" y="528612"/>
                </a:lnTo>
                <a:lnTo>
                  <a:pt x="1282509" y="518591"/>
                </a:lnTo>
                <a:lnTo>
                  <a:pt x="1282509" y="517550"/>
                </a:lnTo>
                <a:lnTo>
                  <a:pt x="1282420" y="414299"/>
                </a:lnTo>
                <a:lnTo>
                  <a:pt x="1285354" y="395071"/>
                </a:lnTo>
                <a:lnTo>
                  <a:pt x="1293152" y="381000"/>
                </a:lnTo>
                <a:lnTo>
                  <a:pt x="1306741" y="372376"/>
                </a:lnTo>
                <a:lnTo>
                  <a:pt x="1327086" y="369430"/>
                </a:lnTo>
                <a:lnTo>
                  <a:pt x="1327086" y="342036"/>
                </a:lnTo>
                <a:close/>
              </a:path>
              <a:path w="12138660" h="653415">
                <a:moveTo>
                  <a:pt x="1751418" y="438835"/>
                </a:moveTo>
                <a:lnTo>
                  <a:pt x="1711185" y="438835"/>
                </a:lnTo>
                <a:lnTo>
                  <a:pt x="1675892" y="475043"/>
                </a:lnTo>
                <a:lnTo>
                  <a:pt x="1643545" y="496709"/>
                </a:lnTo>
                <a:lnTo>
                  <a:pt x="1610321" y="507225"/>
                </a:lnTo>
                <a:lnTo>
                  <a:pt x="1572399" y="509968"/>
                </a:lnTo>
                <a:lnTo>
                  <a:pt x="1533842" y="506234"/>
                </a:lnTo>
                <a:lnTo>
                  <a:pt x="1510957" y="495325"/>
                </a:lnTo>
                <a:lnTo>
                  <a:pt x="1499997" y="477748"/>
                </a:lnTo>
                <a:lnTo>
                  <a:pt x="1497190" y="453999"/>
                </a:lnTo>
                <a:lnTo>
                  <a:pt x="1497190" y="342036"/>
                </a:lnTo>
                <a:lnTo>
                  <a:pt x="1564246" y="342036"/>
                </a:lnTo>
                <a:lnTo>
                  <a:pt x="1594345" y="344170"/>
                </a:lnTo>
                <a:lnTo>
                  <a:pt x="1616570" y="352094"/>
                </a:lnTo>
                <a:lnTo>
                  <a:pt x="1632470" y="368109"/>
                </a:lnTo>
                <a:lnTo>
                  <a:pt x="1643545" y="394512"/>
                </a:lnTo>
                <a:lnTo>
                  <a:pt x="1682038" y="394512"/>
                </a:lnTo>
                <a:lnTo>
                  <a:pt x="1682038" y="342036"/>
                </a:lnTo>
                <a:lnTo>
                  <a:pt x="1682038" y="314617"/>
                </a:lnTo>
                <a:lnTo>
                  <a:pt x="1682038" y="265633"/>
                </a:lnTo>
                <a:lnTo>
                  <a:pt x="1643545" y="265633"/>
                </a:lnTo>
                <a:lnTo>
                  <a:pt x="1634731" y="288048"/>
                </a:lnTo>
                <a:lnTo>
                  <a:pt x="1620227" y="303250"/>
                </a:lnTo>
                <a:lnTo>
                  <a:pt x="1598282" y="311886"/>
                </a:lnTo>
                <a:lnTo>
                  <a:pt x="1567154" y="314617"/>
                </a:lnTo>
                <a:lnTo>
                  <a:pt x="1497190" y="314617"/>
                </a:lnTo>
                <a:lnTo>
                  <a:pt x="1497190" y="167093"/>
                </a:lnTo>
                <a:lnTo>
                  <a:pt x="1579397" y="167093"/>
                </a:lnTo>
                <a:lnTo>
                  <a:pt x="1611833" y="169443"/>
                </a:lnTo>
                <a:lnTo>
                  <a:pt x="1638147" y="178028"/>
                </a:lnTo>
                <a:lnTo>
                  <a:pt x="1662061" y="195135"/>
                </a:lnTo>
                <a:lnTo>
                  <a:pt x="1687283" y="223075"/>
                </a:lnTo>
                <a:lnTo>
                  <a:pt x="1725193" y="223075"/>
                </a:lnTo>
                <a:lnTo>
                  <a:pt x="1725193" y="167093"/>
                </a:lnTo>
                <a:lnTo>
                  <a:pt x="1725193" y="139687"/>
                </a:lnTo>
                <a:lnTo>
                  <a:pt x="1342656" y="139687"/>
                </a:lnTo>
                <a:lnTo>
                  <a:pt x="1342656" y="167093"/>
                </a:lnTo>
                <a:lnTo>
                  <a:pt x="1367485" y="170040"/>
                </a:lnTo>
                <a:lnTo>
                  <a:pt x="1383474" y="178904"/>
                </a:lnTo>
                <a:lnTo>
                  <a:pt x="1392008" y="193662"/>
                </a:lnTo>
                <a:lnTo>
                  <a:pt x="1394548" y="214325"/>
                </a:lnTo>
                <a:lnTo>
                  <a:pt x="1394548" y="459816"/>
                </a:lnTo>
                <a:lnTo>
                  <a:pt x="1391526" y="483400"/>
                </a:lnTo>
                <a:lnTo>
                  <a:pt x="1382153" y="498894"/>
                </a:lnTo>
                <a:lnTo>
                  <a:pt x="1366012" y="507390"/>
                </a:lnTo>
                <a:lnTo>
                  <a:pt x="1342656" y="509968"/>
                </a:lnTo>
                <a:lnTo>
                  <a:pt x="1342656" y="537375"/>
                </a:lnTo>
                <a:lnTo>
                  <a:pt x="1733931" y="537375"/>
                </a:lnTo>
                <a:lnTo>
                  <a:pt x="1738795" y="509968"/>
                </a:lnTo>
                <a:lnTo>
                  <a:pt x="1751418" y="438835"/>
                </a:lnTo>
                <a:close/>
              </a:path>
              <a:path w="12138660" h="653415">
                <a:moveTo>
                  <a:pt x="10033546" y="437680"/>
                </a:moveTo>
                <a:lnTo>
                  <a:pt x="9938398" y="282486"/>
                </a:lnTo>
                <a:lnTo>
                  <a:pt x="9843237" y="437680"/>
                </a:lnTo>
                <a:lnTo>
                  <a:pt x="10033546" y="437680"/>
                </a:lnTo>
                <a:close/>
              </a:path>
              <a:path w="12138660" h="653415">
                <a:moveTo>
                  <a:pt x="10165524" y="652907"/>
                </a:moveTo>
                <a:lnTo>
                  <a:pt x="10066947" y="492150"/>
                </a:lnTo>
                <a:lnTo>
                  <a:pt x="9809836" y="492150"/>
                </a:lnTo>
                <a:lnTo>
                  <a:pt x="9711271" y="652907"/>
                </a:lnTo>
                <a:lnTo>
                  <a:pt x="10165524" y="652907"/>
                </a:lnTo>
                <a:close/>
              </a:path>
              <a:path w="12138660" h="653415">
                <a:moveTo>
                  <a:pt x="10268775" y="4102"/>
                </a:moveTo>
                <a:lnTo>
                  <a:pt x="10220858" y="4102"/>
                </a:lnTo>
                <a:lnTo>
                  <a:pt x="10220858" y="116586"/>
                </a:lnTo>
                <a:lnTo>
                  <a:pt x="10224630" y="210324"/>
                </a:lnTo>
                <a:lnTo>
                  <a:pt x="10197313" y="134366"/>
                </a:lnTo>
                <a:lnTo>
                  <a:pt x="10150450" y="4102"/>
                </a:lnTo>
                <a:lnTo>
                  <a:pt x="10108705" y="4102"/>
                </a:lnTo>
                <a:lnTo>
                  <a:pt x="10108705" y="347802"/>
                </a:lnTo>
                <a:lnTo>
                  <a:pt x="10157816" y="347802"/>
                </a:lnTo>
                <a:lnTo>
                  <a:pt x="10157816" y="224586"/>
                </a:lnTo>
                <a:lnTo>
                  <a:pt x="10154844" y="134366"/>
                </a:lnTo>
                <a:lnTo>
                  <a:pt x="10231006" y="347802"/>
                </a:lnTo>
                <a:lnTo>
                  <a:pt x="10268775" y="347802"/>
                </a:lnTo>
                <a:lnTo>
                  <a:pt x="10268775" y="210324"/>
                </a:lnTo>
                <a:lnTo>
                  <a:pt x="10268775" y="4102"/>
                </a:lnTo>
                <a:close/>
              </a:path>
              <a:path w="12138660" h="653415">
                <a:moveTo>
                  <a:pt x="10430929" y="4102"/>
                </a:moveTo>
                <a:lnTo>
                  <a:pt x="10311206" y="4102"/>
                </a:lnTo>
                <a:lnTo>
                  <a:pt x="10311206" y="347802"/>
                </a:lnTo>
                <a:lnTo>
                  <a:pt x="10430929" y="347802"/>
                </a:lnTo>
                <a:lnTo>
                  <a:pt x="10430929" y="302691"/>
                </a:lnTo>
                <a:lnTo>
                  <a:pt x="10364508" y="302691"/>
                </a:lnTo>
                <a:lnTo>
                  <a:pt x="10364508" y="193332"/>
                </a:lnTo>
                <a:lnTo>
                  <a:pt x="10430929" y="193332"/>
                </a:lnTo>
                <a:lnTo>
                  <a:pt x="10430929" y="149199"/>
                </a:lnTo>
                <a:lnTo>
                  <a:pt x="10364508" y="149199"/>
                </a:lnTo>
                <a:lnTo>
                  <a:pt x="10364508" y="49212"/>
                </a:lnTo>
                <a:lnTo>
                  <a:pt x="10430929" y="49212"/>
                </a:lnTo>
                <a:lnTo>
                  <a:pt x="10430929" y="4102"/>
                </a:lnTo>
                <a:close/>
              </a:path>
              <a:path w="12138660" h="653415">
                <a:moveTo>
                  <a:pt x="10633443" y="347802"/>
                </a:moveTo>
                <a:lnTo>
                  <a:pt x="10623969" y="286473"/>
                </a:lnTo>
                <a:lnTo>
                  <a:pt x="10617492" y="244500"/>
                </a:lnTo>
                <a:lnTo>
                  <a:pt x="10590822" y="71869"/>
                </a:lnTo>
                <a:lnTo>
                  <a:pt x="10580357" y="4102"/>
                </a:lnTo>
                <a:lnTo>
                  <a:pt x="10569816" y="4102"/>
                </a:lnTo>
                <a:lnTo>
                  <a:pt x="10569816" y="244500"/>
                </a:lnTo>
                <a:lnTo>
                  <a:pt x="10524084" y="244500"/>
                </a:lnTo>
                <a:lnTo>
                  <a:pt x="10545547" y="71869"/>
                </a:lnTo>
                <a:lnTo>
                  <a:pt x="10546347" y="71869"/>
                </a:lnTo>
                <a:lnTo>
                  <a:pt x="10569816" y="244500"/>
                </a:lnTo>
                <a:lnTo>
                  <a:pt x="10569816" y="4102"/>
                </a:lnTo>
                <a:lnTo>
                  <a:pt x="10509961" y="4102"/>
                </a:lnTo>
                <a:lnTo>
                  <a:pt x="10460050" y="347802"/>
                </a:lnTo>
                <a:lnTo>
                  <a:pt x="10511358" y="347802"/>
                </a:lnTo>
                <a:lnTo>
                  <a:pt x="10518915" y="286473"/>
                </a:lnTo>
                <a:lnTo>
                  <a:pt x="10575392" y="286473"/>
                </a:lnTo>
                <a:lnTo>
                  <a:pt x="10583736" y="347802"/>
                </a:lnTo>
                <a:lnTo>
                  <a:pt x="10633443" y="347802"/>
                </a:lnTo>
                <a:close/>
              </a:path>
              <a:path w="12138660" h="653415">
                <a:moveTo>
                  <a:pt x="10821175" y="347802"/>
                </a:moveTo>
                <a:lnTo>
                  <a:pt x="10820311" y="341528"/>
                </a:lnTo>
                <a:lnTo>
                  <a:pt x="10819689" y="327609"/>
                </a:lnTo>
                <a:lnTo>
                  <a:pt x="10819321" y="306044"/>
                </a:lnTo>
                <a:lnTo>
                  <a:pt x="10819206" y="276809"/>
                </a:lnTo>
                <a:lnTo>
                  <a:pt x="10818749" y="246595"/>
                </a:lnTo>
                <a:lnTo>
                  <a:pt x="10817403" y="222021"/>
                </a:lnTo>
                <a:lnTo>
                  <a:pt x="10815168" y="203098"/>
                </a:lnTo>
                <a:lnTo>
                  <a:pt x="10812031" y="189826"/>
                </a:lnTo>
                <a:lnTo>
                  <a:pt x="10810062" y="185521"/>
                </a:lnTo>
                <a:lnTo>
                  <a:pt x="10807776" y="180492"/>
                </a:lnTo>
                <a:lnTo>
                  <a:pt x="10802137" y="173367"/>
                </a:lnTo>
                <a:lnTo>
                  <a:pt x="10795140" y="168478"/>
                </a:lnTo>
                <a:lnTo>
                  <a:pt x="10786770" y="165798"/>
                </a:lnTo>
                <a:lnTo>
                  <a:pt x="10795203" y="162293"/>
                </a:lnTo>
                <a:lnTo>
                  <a:pt x="10816908" y="123596"/>
                </a:lnTo>
                <a:lnTo>
                  <a:pt x="10818127" y="111175"/>
                </a:lnTo>
                <a:lnTo>
                  <a:pt x="10818178" y="110718"/>
                </a:lnTo>
                <a:lnTo>
                  <a:pt x="10818597" y="95986"/>
                </a:lnTo>
                <a:lnTo>
                  <a:pt x="10818330" y="81064"/>
                </a:lnTo>
                <a:lnTo>
                  <a:pt x="10817530" y="67614"/>
                </a:lnTo>
                <a:lnTo>
                  <a:pt x="10816196" y="55676"/>
                </a:lnTo>
                <a:lnTo>
                  <a:pt x="10814329" y="45212"/>
                </a:lnTo>
                <a:lnTo>
                  <a:pt x="10814063" y="44335"/>
                </a:lnTo>
                <a:lnTo>
                  <a:pt x="10811612" y="36042"/>
                </a:lnTo>
                <a:lnTo>
                  <a:pt x="10779519" y="6807"/>
                </a:lnTo>
                <a:lnTo>
                  <a:pt x="10765790" y="4660"/>
                </a:lnTo>
                <a:lnTo>
                  <a:pt x="10765790" y="102108"/>
                </a:lnTo>
                <a:lnTo>
                  <a:pt x="10765447" y="110718"/>
                </a:lnTo>
                <a:lnTo>
                  <a:pt x="10748988" y="144907"/>
                </a:lnTo>
                <a:lnTo>
                  <a:pt x="10720959" y="144907"/>
                </a:lnTo>
                <a:lnTo>
                  <a:pt x="10720959" y="44335"/>
                </a:lnTo>
                <a:lnTo>
                  <a:pt x="10750588" y="44335"/>
                </a:lnTo>
                <a:lnTo>
                  <a:pt x="10765714" y="81064"/>
                </a:lnTo>
                <a:lnTo>
                  <a:pt x="10765790" y="102108"/>
                </a:lnTo>
                <a:lnTo>
                  <a:pt x="10765790" y="4660"/>
                </a:lnTo>
                <a:lnTo>
                  <a:pt x="10755554" y="4102"/>
                </a:lnTo>
                <a:lnTo>
                  <a:pt x="10667467" y="4102"/>
                </a:lnTo>
                <a:lnTo>
                  <a:pt x="10667467" y="347802"/>
                </a:lnTo>
                <a:lnTo>
                  <a:pt x="10720756" y="347802"/>
                </a:lnTo>
                <a:lnTo>
                  <a:pt x="10720756" y="185521"/>
                </a:lnTo>
                <a:lnTo>
                  <a:pt x="10737863" y="186309"/>
                </a:lnTo>
                <a:lnTo>
                  <a:pt x="10765561" y="214122"/>
                </a:lnTo>
                <a:lnTo>
                  <a:pt x="10765815" y="222021"/>
                </a:lnTo>
                <a:lnTo>
                  <a:pt x="10765904" y="224586"/>
                </a:lnTo>
                <a:lnTo>
                  <a:pt x="10766031" y="277025"/>
                </a:lnTo>
                <a:lnTo>
                  <a:pt x="10767022" y="338632"/>
                </a:lnTo>
                <a:lnTo>
                  <a:pt x="10767886" y="347802"/>
                </a:lnTo>
                <a:lnTo>
                  <a:pt x="10821175" y="347802"/>
                </a:lnTo>
                <a:close/>
              </a:path>
              <a:path w="12138660" h="653415">
                <a:moveTo>
                  <a:pt x="11074121" y="257390"/>
                </a:moveTo>
                <a:lnTo>
                  <a:pt x="11067910" y="217919"/>
                </a:lnTo>
                <a:lnTo>
                  <a:pt x="11049394" y="182346"/>
                </a:lnTo>
                <a:lnTo>
                  <a:pt x="11001553" y="128498"/>
                </a:lnTo>
                <a:lnTo>
                  <a:pt x="10994847" y="121234"/>
                </a:lnTo>
                <a:lnTo>
                  <a:pt x="10976242" y="85128"/>
                </a:lnTo>
                <a:lnTo>
                  <a:pt x="10975899" y="66395"/>
                </a:lnTo>
                <a:lnTo>
                  <a:pt x="10977702" y="58204"/>
                </a:lnTo>
                <a:lnTo>
                  <a:pt x="10985005" y="47256"/>
                </a:lnTo>
                <a:lnTo>
                  <a:pt x="10990974" y="44526"/>
                </a:lnTo>
                <a:lnTo>
                  <a:pt x="11007535" y="44526"/>
                </a:lnTo>
                <a:lnTo>
                  <a:pt x="11020438" y="91198"/>
                </a:lnTo>
                <a:lnTo>
                  <a:pt x="11020438" y="115798"/>
                </a:lnTo>
                <a:lnTo>
                  <a:pt x="11069549" y="115798"/>
                </a:lnTo>
                <a:lnTo>
                  <a:pt x="11068647" y="72771"/>
                </a:lnTo>
                <a:lnTo>
                  <a:pt x="11055134" y="24117"/>
                </a:lnTo>
                <a:lnTo>
                  <a:pt x="11018685" y="1511"/>
                </a:lnTo>
                <a:lnTo>
                  <a:pt x="10999965" y="0"/>
                </a:lnTo>
                <a:lnTo>
                  <a:pt x="10981080" y="1295"/>
                </a:lnTo>
                <a:lnTo>
                  <a:pt x="10942472" y="20701"/>
                </a:lnTo>
                <a:lnTo>
                  <a:pt x="10926826" y="64058"/>
                </a:lnTo>
                <a:lnTo>
                  <a:pt x="10925785" y="83972"/>
                </a:lnTo>
                <a:lnTo>
                  <a:pt x="10926140" y="91198"/>
                </a:lnTo>
                <a:lnTo>
                  <a:pt x="10926191" y="92075"/>
                </a:lnTo>
                <a:lnTo>
                  <a:pt x="10926305" y="94526"/>
                </a:lnTo>
                <a:lnTo>
                  <a:pt x="10941342" y="139928"/>
                </a:lnTo>
                <a:lnTo>
                  <a:pt x="10989805" y="194703"/>
                </a:lnTo>
                <a:lnTo>
                  <a:pt x="10997870" y="203403"/>
                </a:lnTo>
                <a:lnTo>
                  <a:pt x="11018545" y="236791"/>
                </a:lnTo>
                <a:lnTo>
                  <a:pt x="11023016" y="266179"/>
                </a:lnTo>
                <a:lnTo>
                  <a:pt x="11022800" y="274269"/>
                </a:lnTo>
                <a:lnTo>
                  <a:pt x="11009490" y="306997"/>
                </a:lnTo>
                <a:lnTo>
                  <a:pt x="10991202" y="306997"/>
                </a:lnTo>
                <a:lnTo>
                  <a:pt x="10977004" y="268325"/>
                </a:lnTo>
                <a:lnTo>
                  <a:pt x="10976686" y="220472"/>
                </a:lnTo>
                <a:lnTo>
                  <a:pt x="10926178" y="220472"/>
                </a:lnTo>
                <a:lnTo>
                  <a:pt x="10926178" y="251142"/>
                </a:lnTo>
                <a:lnTo>
                  <a:pt x="10927194" y="274269"/>
                </a:lnTo>
                <a:lnTo>
                  <a:pt x="10935297" y="311721"/>
                </a:lnTo>
                <a:lnTo>
                  <a:pt x="10964850" y="345287"/>
                </a:lnTo>
                <a:lnTo>
                  <a:pt x="10999864" y="351713"/>
                </a:lnTo>
                <a:lnTo>
                  <a:pt x="11018939" y="350266"/>
                </a:lnTo>
                <a:lnTo>
                  <a:pt x="11057623" y="328663"/>
                </a:lnTo>
                <a:lnTo>
                  <a:pt x="11073092" y="279933"/>
                </a:lnTo>
                <a:lnTo>
                  <a:pt x="11074121" y="257390"/>
                </a:lnTo>
                <a:close/>
              </a:path>
              <a:path w="12138660" h="653415">
                <a:moveTo>
                  <a:pt x="11262563" y="3924"/>
                </a:moveTo>
                <a:lnTo>
                  <a:pt x="11209274" y="3924"/>
                </a:lnTo>
                <a:lnTo>
                  <a:pt x="11209198" y="270802"/>
                </a:lnTo>
                <a:lnTo>
                  <a:pt x="11208918" y="277279"/>
                </a:lnTo>
                <a:lnTo>
                  <a:pt x="11207445" y="290423"/>
                </a:lnTo>
                <a:lnTo>
                  <a:pt x="11205426" y="295922"/>
                </a:lnTo>
                <a:lnTo>
                  <a:pt x="11198797" y="304774"/>
                </a:lnTo>
                <a:lnTo>
                  <a:pt x="11193297" y="306997"/>
                </a:lnTo>
                <a:lnTo>
                  <a:pt x="11177930" y="306997"/>
                </a:lnTo>
                <a:lnTo>
                  <a:pt x="11161713" y="270802"/>
                </a:lnTo>
                <a:lnTo>
                  <a:pt x="11161687" y="268846"/>
                </a:lnTo>
                <a:lnTo>
                  <a:pt x="11161560" y="259537"/>
                </a:lnTo>
                <a:lnTo>
                  <a:pt x="11161547" y="3924"/>
                </a:lnTo>
                <a:lnTo>
                  <a:pt x="11108246" y="3924"/>
                </a:lnTo>
                <a:lnTo>
                  <a:pt x="11108246" y="259537"/>
                </a:lnTo>
                <a:lnTo>
                  <a:pt x="11109338" y="280377"/>
                </a:lnTo>
                <a:lnTo>
                  <a:pt x="11126762" y="329349"/>
                </a:lnTo>
                <a:lnTo>
                  <a:pt x="11166729" y="350316"/>
                </a:lnTo>
                <a:lnTo>
                  <a:pt x="11185512" y="351713"/>
                </a:lnTo>
                <a:lnTo>
                  <a:pt x="11204359" y="350316"/>
                </a:lnTo>
                <a:lnTo>
                  <a:pt x="11244263" y="329349"/>
                </a:lnTo>
                <a:lnTo>
                  <a:pt x="11261420" y="281686"/>
                </a:lnTo>
                <a:lnTo>
                  <a:pt x="11262563" y="259537"/>
                </a:lnTo>
                <a:lnTo>
                  <a:pt x="11262563" y="3924"/>
                </a:lnTo>
                <a:close/>
              </a:path>
              <a:path w="12138660" h="653415">
                <a:moveTo>
                  <a:pt x="11457419" y="347802"/>
                </a:moveTo>
                <a:lnTo>
                  <a:pt x="11456543" y="341528"/>
                </a:lnTo>
                <a:lnTo>
                  <a:pt x="11455921" y="327609"/>
                </a:lnTo>
                <a:lnTo>
                  <a:pt x="11455552" y="306044"/>
                </a:lnTo>
                <a:lnTo>
                  <a:pt x="11455425" y="276809"/>
                </a:lnTo>
                <a:lnTo>
                  <a:pt x="11454981" y="246595"/>
                </a:lnTo>
                <a:lnTo>
                  <a:pt x="11451400" y="203098"/>
                </a:lnTo>
                <a:lnTo>
                  <a:pt x="11431384" y="168478"/>
                </a:lnTo>
                <a:lnTo>
                  <a:pt x="11423015" y="165798"/>
                </a:lnTo>
                <a:lnTo>
                  <a:pt x="11431435" y="162293"/>
                </a:lnTo>
                <a:lnTo>
                  <a:pt x="11453139" y="123596"/>
                </a:lnTo>
                <a:lnTo>
                  <a:pt x="11454829" y="95986"/>
                </a:lnTo>
                <a:lnTo>
                  <a:pt x="11454562" y="81064"/>
                </a:lnTo>
                <a:lnTo>
                  <a:pt x="11447831" y="36042"/>
                </a:lnTo>
                <a:lnTo>
                  <a:pt x="11415751" y="6807"/>
                </a:lnTo>
                <a:lnTo>
                  <a:pt x="11402022" y="4660"/>
                </a:lnTo>
                <a:lnTo>
                  <a:pt x="11402022" y="102108"/>
                </a:lnTo>
                <a:lnTo>
                  <a:pt x="11401692" y="110718"/>
                </a:lnTo>
                <a:lnTo>
                  <a:pt x="11385233" y="144907"/>
                </a:lnTo>
                <a:lnTo>
                  <a:pt x="11357191" y="144907"/>
                </a:lnTo>
                <a:lnTo>
                  <a:pt x="11357191" y="44335"/>
                </a:lnTo>
                <a:lnTo>
                  <a:pt x="11386833" y="44335"/>
                </a:lnTo>
                <a:lnTo>
                  <a:pt x="11401946" y="81064"/>
                </a:lnTo>
                <a:lnTo>
                  <a:pt x="11402022" y="102108"/>
                </a:lnTo>
                <a:lnTo>
                  <a:pt x="11402022" y="4660"/>
                </a:lnTo>
                <a:lnTo>
                  <a:pt x="11391786" y="4102"/>
                </a:lnTo>
                <a:lnTo>
                  <a:pt x="11303699" y="4102"/>
                </a:lnTo>
                <a:lnTo>
                  <a:pt x="11303699" y="347802"/>
                </a:lnTo>
                <a:lnTo>
                  <a:pt x="11357000" y="347802"/>
                </a:lnTo>
                <a:lnTo>
                  <a:pt x="11357000" y="185521"/>
                </a:lnTo>
                <a:lnTo>
                  <a:pt x="11374095" y="186309"/>
                </a:lnTo>
                <a:lnTo>
                  <a:pt x="11401793" y="214122"/>
                </a:lnTo>
                <a:lnTo>
                  <a:pt x="11402263" y="277025"/>
                </a:lnTo>
                <a:lnTo>
                  <a:pt x="11402543" y="306044"/>
                </a:lnTo>
                <a:lnTo>
                  <a:pt x="11402632" y="315048"/>
                </a:lnTo>
                <a:lnTo>
                  <a:pt x="11403254" y="338632"/>
                </a:lnTo>
                <a:lnTo>
                  <a:pt x="11404117" y="347802"/>
                </a:lnTo>
                <a:lnTo>
                  <a:pt x="11457419" y="347802"/>
                </a:lnTo>
                <a:close/>
              </a:path>
              <a:path w="12138660" h="653415">
                <a:moveTo>
                  <a:pt x="11616550" y="4102"/>
                </a:moveTo>
                <a:lnTo>
                  <a:pt x="11496446" y="4102"/>
                </a:lnTo>
                <a:lnTo>
                  <a:pt x="11496446" y="347802"/>
                </a:lnTo>
                <a:lnTo>
                  <a:pt x="11549736" y="347802"/>
                </a:lnTo>
                <a:lnTo>
                  <a:pt x="11549736" y="186702"/>
                </a:lnTo>
                <a:lnTo>
                  <a:pt x="11611775" y="186702"/>
                </a:lnTo>
                <a:lnTo>
                  <a:pt x="11611775" y="140995"/>
                </a:lnTo>
                <a:lnTo>
                  <a:pt x="11549736" y="140995"/>
                </a:lnTo>
                <a:lnTo>
                  <a:pt x="11549736" y="49606"/>
                </a:lnTo>
                <a:lnTo>
                  <a:pt x="11616550" y="49606"/>
                </a:lnTo>
                <a:lnTo>
                  <a:pt x="11616550" y="4102"/>
                </a:lnTo>
                <a:close/>
              </a:path>
              <a:path w="12138660" h="653415">
                <a:moveTo>
                  <a:pt x="11802936" y="347802"/>
                </a:moveTo>
                <a:lnTo>
                  <a:pt x="11793449" y="286473"/>
                </a:lnTo>
                <a:lnTo>
                  <a:pt x="11786972" y="244500"/>
                </a:lnTo>
                <a:lnTo>
                  <a:pt x="11760289" y="71869"/>
                </a:lnTo>
                <a:lnTo>
                  <a:pt x="11749824" y="4102"/>
                </a:lnTo>
                <a:lnTo>
                  <a:pt x="11739296" y="4102"/>
                </a:lnTo>
                <a:lnTo>
                  <a:pt x="11739296" y="244500"/>
                </a:lnTo>
                <a:lnTo>
                  <a:pt x="11693550" y="244500"/>
                </a:lnTo>
                <a:lnTo>
                  <a:pt x="11715039" y="71869"/>
                </a:lnTo>
                <a:lnTo>
                  <a:pt x="11715826" y="71869"/>
                </a:lnTo>
                <a:lnTo>
                  <a:pt x="11739296" y="244500"/>
                </a:lnTo>
                <a:lnTo>
                  <a:pt x="11739296" y="4102"/>
                </a:lnTo>
                <a:lnTo>
                  <a:pt x="11679441" y="4102"/>
                </a:lnTo>
                <a:lnTo>
                  <a:pt x="11629530" y="347802"/>
                </a:lnTo>
                <a:lnTo>
                  <a:pt x="11680825" y="347802"/>
                </a:lnTo>
                <a:lnTo>
                  <a:pt x="11688394" y="286473"/>
                </a:lnTo>
                <a:lnTo>
                  <a:pt x="11744871" y="286473"/>
                </a:lnTo>
                <a:lnTo>
                  <a:pt x="11753215" y="347802"/>
                </a:lnTo>
                <a:lnTo>
                  <a:pt x="11802936" y="347802"/>
                </a:lnTo>
                <a:close/>
              </a:path>
              <a:path w="12138660" h="653415">
                <a:moveTo>
                  <a:pt x="11981155" y="205447"/>
                </a:moveTo>
                <a:lnTo>
                  <a:pt x="11928856" y="205447"/>
                </a:lnTo>
                <a:lnTo>
                  <a:pt x="11928843" y="255244"/>
                </a:lnTo>
                <a:lnTo>
                  <a:pt x="11928539" y="267627"/>
                </a:lnTo>
                <a:lnTo>
                  <a:pt x="11927713" y="277355"/>
                </a:lnTo>
                <a:lnTo>
                  <a:pt x="11927611" y="278625"/>
                </a:lnTo>
                <a:lnTo>
                  <a:pt x="11926049" y="287642"/>
                </a:lnTo>
                <a:lnTo>
                  <a:pt x="11923878" y="294678"/>
                </a:lnTo>
                <a:lnTo>
                  <a:pt x="11922760" y="297395"/>
                </a:lnTo>
                <a:lnTo>
                  <a:pt x="11920474" y="302818"/>
                </a:lnTo>
                <a:lnTo>
                  <a:pt x="11914530" y="306793"/>
                </a:lnTo>
                <a:lnTo>
                  <a:pt x="11897043" y="306793"/>
                </a:lnTo>
                <a:lnTo>
                  <a:pt x="11890997" y="302818"/>
                </a:lnTo>
                <a:lnTo>
                  <a:pt x="11887797" y="295148"/>
                </a:lnTo>
                <a:lnTo>
                  <a:pt x="11887683" y="294881"/>
                </a:lnTo>
                <a:lnTo>
                  <a:pt x="11885511" y="287934"/>
                </a:lnTo>
                <a:lnTo>
                  <a:pt x="11883962" y="279019"/>
                </a:lnTo>
                <a:lnTo>
                  <a:pt x="11883022" y="268109"/>
                </a:lnTo>
                <a:lnTo>
                  <a:pt x="11882717" y="255244"/>
                </a:lnTo>
                <a:lnTo>
                  <a:pt x="11882806" y="91592"/>
                </a:lnTo>
                <a:lnTo>
                  <a:pt x="11891340" y="49555"/>
                </a:lnTo>
                <a:lnTo>
                  <a:pt x="11897500" y="45504"/>
                </a:lnTo>
                <a:lnTo>
                  <a:pt x="11915254" y="45504"/>
                </a:lnTo>
                <a:lnTo>
                  <a:pt x="11928564" y="82588"/>
                </a:lnTo>
                <a:lnTo>
                  <a:pt x="11928856" y="138861"/>
                </a:lnTo>
                <a:lnTo>
                  <a:pt x="11980367" y="138861"/>
                </a:lnTo>
                <a:lnTo>
                  <a:pt x="11980367" y="91592"/>
                </a:lnTo>
                <a:lnTo>
                  <a:pt x="11975744" y="51612"/>
                </a:lnTo>
                <a:lnTo>
                  <a:pt x="11972798" y="45504"/>
                </a:lnTo>
                <a:lnTo>
                  <a:pt x="11961914" y="23050"/>
                </a:lnTo>
                <a:lnTo>
                  <a:pt x="11938864" y="5918"/>
                </a:lnTo>
                <a:lnTo>
                  <a:pt x="11906593" y="203"/>
                </a:lnTo>
                <a:lnTo>
                  <a:pt x="11896242" y="647"/>
                </a:lnTo>
                <a:lnTo>
                  <a:pt x="11852072" y="20396"/>
                </a:lnTo>
                <a:lnTo>
                  <a:pt x="11831587" y="68338"/>
                </a:lnTo>
                <a:lnTo>
                  <a:pt x="11829034" y="103111"/>
                </a:lnTo>
                <a:lnTo>
                  <a:pt x="11829161" y="255244"/>
                </a:lnTo>
                <a:lnTo>
                  <a:pt x="11833733" y="294678"/>
                </a:lnTo>
                <a:lnTo>
                  <a:pt x="11859031" y="337362"/>
                </a:lnTo>
                <a:lnTo>
                  <a:pt x="11888356" y="350215"/>
                </a:lnTo>
                <a:lnTo>
                  <a:pt x="11889169" y="350215"/>
                </a:lnTo>
                <a:lnTo>
                  <a:pt x="11906187" y="351713"/>
                </a:lnTo>
                <a:lnTo>
                  <a:pt x="11952719" y="338251"/>
                </a:lnTo>
                <a:lnTo>
                  <a:pt x="11976633" y="297395"/>
                </a:lnTo>
                <a:lnTo>
                  <a:pt x="11981104" y="255244"/>
                </a:lnTo>
                <a:lnTo>
                  <a:pt x="11981155" y="205447"/>
                </a:lnTo>
                <a:close/>
              </a:path>
              <a:path w="12138660" h="653415">
                <a:moveTo>
                  <a:pt x="12138139" y="4102"/>
                </a:moveTo>
                <a:lnTo>
                  <a:pt x="12018429" y="4102"/>
                </a:lnTo>
                <a:lnTo>
                  <a:pt x="12018429" y="347802"/>
                </a:lnTo>
                <a:lnTo>
                  <a:pt x="12138139" y="347802"/>
                </a:lnTo>
                <a:lnTo>
                  <a:pt x="12138139" y="302691"/>
                </a:lnTo>
                <a:lnTo>
                  <a:pt x="12071718" y="302691"/>
                </a:lnTo>
                <a:lnTo>
                  <a:pt x="12071718" y="193332"/>
                </a:lnTo>
                <a:lnTo>
                  <a:pt x="12138139" y="193332"/>
                </a:lnTo>
                <a:lnTo>
                  <a:pt x="12138139" y="149199"/>
                </a:lnTo>
                <a:lnTo>
                  <a:pt x="12071718" y="149199"/>
                </a:lnTo>
                <a:lnTo>
                  <a:pt x="12071718" y="49212"/>
                </a:lnTo>
                <a:lnTo>
                  <a:pt x="12138139" y="49212"/>
                </a:lnTo>
                <a:lnTo>
                  <a:pt x="12138139" y="4102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g object 22"/>
          <p:cNvSpPr/>
          <p:nvPr/>
        </p:nvSpPr>
        <p:spPr>
          <a:xfrm>
            <a:off x="11042218" y="1081912"/>
            <a:ext cx="454659" cy="370840"/>
          </a:xfrm>
          <a:custGeom>
            <a:avLst/>
            <a:gdLst/>
            <a:ahLst/>
            <a:cxnLst/>
            <a:rect l="l" t="t" r="r" b="b"/>
            <a:pathLst>
              <a:path w="454659" h="370840">
                <a:moveTo>
                  <a:pt x="322287" y="215226"/>
                </a:moveTo>
                <a:lnTo>
                  <a:pt x="131978" y="215226"/>
                </a:lnTo>
                <a:lnTo>
                  <a:pt x="227126" y="370408"/>
                </a:lnTo>
                <a:lnTo>
                  <a:pt x="322287" y="215226"/>
                </a:lnTo>
                <a:close/>
              </a:path>
              <a:path w="454659" h="370840">
                <a:moveTo>
                  <a:pt x="454266" y="0"/>
                </a:moveTo>
                <a:lnTo>
                  <a:pt x="0" y="0"/>
                </a:lnTo>
                <a:lnTo>
                  <a:pt x="98577" y="160756"/>
                </a:lnTo>
                <a:lnTo>
                  <a:pt x="355688" y="160756"/>
                </a:lnTo>
                <a:lnTo>
                  <a:pt x="454266" y="0"/>
                </a:lnTo>
                <a:close/>
              </a:path>
            </a:pathLst>
          </a:custGeom>
          <a:solidFill>
            <a:srgbClr val="EDB526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g object 23"/>
          <p:cNvSpPr/>
          <p:nvPr/>
        </p:nvSpPr>
        <p:spPr>
          <a:xfrm>
            <a:off x="11153153" y="462634"/>
            <a:ext cx="1993900" cy="871219"/>
          </a:xfrm>
          <a:custGeom>
            <a:avLst/>
            <a:gdLst/>
            <a:ahLst/>
            <a:cxnLst/>
            <a:rect l="l" t="t" r="r" b="b"/>
            <a:pathLst>
              <a:path w="1993900" h="871219">
                <a:moveTo>
                  <a:pt x="265658" y="57835"/>
                </a:moveTo>
                <a:lnTo>
                  <a:pt x="260553" y="48145"/>
                </a:lnTo>
                <a:lnTo>
                  <a:pt x="249847" y="48145"/>
                </a:lnTo>
                <a:lnTo>
                  <a:pt x="239547" y="48145"/>
                </a:lnTo>
                <a:lnTo>
                  <a:pt x="233959" y="56959"/>
                </a:lnTo>
                <a:lnTo>
                  <a:pt x="233959" y="74104"/>
                </a:lnTo>
                <a:lnTo>
                  <a:pt x="240017" y="82435"/>
                </a:lnTo>
                <a:lnTo>
                  <a:pt x="260553" y="82435"/>
                </a:lnTo>
                <a:lnTo>
                  <a:pt x="265658" y="72847"/>
                </a:lnTo>
                <a:lnTo>
                  <a:pt x="265658" y="57835"/>
                </a:lnTo>
                <a:close/>
              </a:path>
              <a:path w="1993900" h="871219">
                <a:moveTo>
                  <a:pt x="518604" y="704253"/>
                </a:moveTo>
                <a:lnTo>
                  <a:pt x="518553" y="684682"/>
                </a:lnTo>
                <a:lnTo>
                  <a:pt x="518261" y="674839"/>
                </a:lnTo>
                <a:lnTo>
                  <a:pt x="518210" y="672795"/>
                </a:lnTo>
                <a:lnTo>
                  <a:pt x="517042" y="660704"/>
                </a:lnTo>
                <a:lnTo>
                  <a:pt x="515086" y="650138"/>
                </a:lnTo>
                <a:lnTo>
                  <a:pt x="514032" y="646658"/>
                </a:lnTo>
                <a:lnTo>
                  <a:pt x="512356" y="641096"/>
                </a:lnTo>
                <a:lnTo>
                  <a:pt x="505409" y="629031"/>
                </a:lnTo>
                <a:lnTo>
                  <a:pt x="494931" y="620407"/>
                </a:lnTo>
                <a:lnTo>
                  <a:pt x="480961" y="615226"/>
                </a:lnTo>
                <a:lnTo>
                  <a:pt x="463473" y="613498"/>
                </a:lnTo>
                <a:lnTo>
                  <a:pt x="449072" y="614654"/>
                </a:lnTo>
                <a:lnTo>
                  <a:pt x="412191" y="641985"/>
                </a:lnTo>
                <a:lnTo>
                  <a:pt x="404215" y="684682"/>
                </a:lnTo>
                <a:lnTo>
                  <a:pt x="404202" y="794296"/>
                </a:lnTo>
                <a:lnTo>
                  <a:pt x="405066" y="812457"/>
                </a:lnTo>
                <a:lnTo>
                  <a:pt x="407695" y="828167"/>
                </a:lnTo>
                <a:lnTo>
                  <a:pt x="412013" y="841222"/>
                </a:lnTo>
                <a:lnTo>
                  <a:pt x="417995" y="851636"/>
                </a:lnTo>
                <a:lnTo>
                  <a:pt x="418096" y="851814"/>
                </a:lnTo>
                <a:lnTo>
                  <a:pt x="425716" y="859967"/>
                </a:lnTo>
                <a:lnTo>
                  <a:pt x="434682" y="865797"/>
                </a:lnTo>
                <a:lnTo>
                  <a:pt x="444982" y="869289"/>
                </a:lnTo>
                <a:lnTo>
                  <a:pt x="456641" y="870458"/>
                </a:lnTo>
                <a:lnTo>
                  <a:pt x="463346" y="870000"/>
                </a:lnTo>
                <a:lnTo>
                  <a:pt x="494677" y="843165"/>
                </a:lnTo>
                <a:lnTo>
                  <a:pt x="500773" y="867892"/>
                </a:lnTo>
                <a:lnTo>
                  <a:pt x="518604" y="867892"/>
                </a:lnTo>
                <a:lnTo>
                  <a:pt x="518604" y="843165"/>
                </a:lnTo>
                <a:lnTo>
                  <a:pt x="518604" y="837869"/>
                </a:lnTo>
                <a:lnTo>
                  <a:pt x="518604" y="730554"/>
                </a:lnTo>
                <a:lnTo>
                  <a:pt x="463778" y="730554"/>
                </a:lnTo>
                <a:lnTo>
                  <a:pt x="463778" y="758418"/>
                </a:lnTo>
                <a:lnTo>
                  <a:pt x="483831" y="758418"/>
                </a:lnTo>
                <a:lnTo>
                  <a:pt x="483781" y="794296"/>
                </a:lnTo>
                <a:lnTo>
                  <a:pt x="476021" y="834402"/>
                </a:lnTo>
                <a:lnTo>
                  <a:pt x="470738" y="837869"/>
                </a:lnTo>
                <a:lnTo>
                  <a:pt x="455777" y="837869"/>
                </a:lnTo>
                <a:lnTo>
                  <a:pt x="444334" y="794296"/>
                </a:lnTo>
                <a:lnTo>
                  <a:pt x="444322" y="684682"/>
                </a:lnTo>
                <a:lnTo>
                  <a:pt x="444588" y="674839"/>
                </a:lnTo>
                <a:lnTo>
                  <a:pt x="456425" y="646658"/>
                </a:lnTo>
                <a:lnTo>
                  <a:pt x="470395" y="646658"/>
                </a:lnTo>
                <a:lnTo>
                  <a:pt x="475145" y="648995"/>
                </a:lnTo>
                <a:lnTo>
                  <a:pt x="480199" y="658342"/>
                </a:lnTo>
                <a:lnTo>
                  <a:pt x="481457" y="666432"/>
                </a:lnTo>
                <a:lnTo>
                  <a:pt x="481457" y="704253"/>
                </a:lnTo>
                <a:lnTo>
                  <a:pt x="518604" y="704253"/>
                </a:lnTo>
                <a:close/>
              </a:path>
              <a:path w="1993900" h="871219">
                <a:moveTo>
                  <a:pt x="641718" y="834885"/>
                </a:moveTo>
                <a:lnTo>
                  <a:pt x="592099" y="834885"/>
                </a:lnTo>
                <a:lnTo>
                  <a:pt x="592099" y="754849"/>
                </a:lnTo>
                <a:lnTo>
                  <a:pt x="637565" y="754849"/>
                </a:lnTo>
                <a:lnTo>
                  <a:pt x="637565" y="722553"/>
                </a:lnTo>
                <a:lnTo>
                  <a:pt x="592099" y="722553"/>
                </a:lnTo>
                <a:lnTo>
                  <a:pt x="592099" y="649376"/>
                </a:lnTo>
                <a:lnTo>
                  <a:pt x="639940" y="649376"/>
                </a:lnTo>
                <a:lnTo>
                  <a:pt x="639940" y="616369"/>
                </a:lnTo>
                <a:lnTo>
                  <a:pt x="552297" y="616369"/>
                </a:lnTo>
                <a:lnTo>
                  <a:pt x="552297" y="867892"/>
                </a:lnTo>
                <a:lnTo>
                  <a:pt x="641718" y="867892"/>
                </a:lnTo>
                <a:lnTo>
                  <a:pt x="641718" y="834885"/>
                </a:lnTo>
                <a:close/>
              </a:path>
              <a:path w="1993900" h="871219">
                <a:moveTo>
                  <a:pt x="784288" y="798004"/>
                </a:moveTo>
                <a:lnTo>
                  <a:pt x="784212" y="680681"/>
                </a:lnTo>
                <a:lnTo>
                  <a:pt x="783475" y="666559"/>
                </a:lnTo>
                <a:lnTo>
                  <a:pt x="780986" y="652627"/>
                </a:lnTo>
                <a:lnTo>
                  <a:pt x="778840" y="646518"/>
                </a:lnTo>
                <a:lnTo>
                  <a:pt x="776833" y="640765"/>
                </a:lnTo>
                <a:lnTo>
                  <a:pt x="771017" y="630948"/>
                </a:lnTo>
                <a:lnTo>
                  <a:pt x="763308" y="623252"/>
                </a:lnTo>
                <a:lnTo>
                  <a:pt x="753465" y="617766"/>
                </a:lnTo>
                <a:lnTo>
                  <a:pt x="744347" y="615251"/>
                </a:lnTo>
                <a:lnTo>
                  <a:pt x="744347" y="680681"/>
                </a:lnTo>
                <a:lnTo>
                  <a:pt x="744347" y="798004"/>
                </a:lnTo>
                <a:lnTo>
                  <a:pt x="733894" y="837590"/>
                </a:lnTo>
                <a:lnTo>
                  <a:pt x="719429" y="837590"/>
                </a:lnTo>
                <a:lnTo>
                  <a:pt x="708837" y="798004"/>
                </a:lnTo>
                <a:lnTo>
                  <a:pt x="708837" y="680681"/>
                </a:lnTo>
                <a:lnTo>
                  <a:pt x="720394" y="646518"/>
                </a:lnTo>
                <a:lnTo>
                  <a:pt x="733971" y="646518"/>
                </a:lnTo>
                <a:lnTo>
                  <a:pt x="744347" y="680681"/>
                </a:lnTo>
                <a:lnTo>
                  <a:pt x="744347" y="615251"/>
                </a:lnTo>
                <a:lnTo>
                  <a:pt x="741502" y="614464"/>
                </a:lnTo>
                <a:lnTo>
                  <a:pt x="727417" y="613371"/>
                </a:lnTo>
                <a:lnTo>
                  <a:pt x="701306" y="617766"/>
                </a:lnTo>
                <a:lnTo>
                  <a:pt x="701636" y="617766"/>
                </a:lnTo>
                <a:lnTo>
                  <a:pt x="683399" y="630656"/>
                </a:lnTo>
                <a:lnTo>
                  <a:pt x="672388" y="652272"/>
                </a:lnTo>
                <a:lnTo>
                  <a:pt x="668718" y="682536"/>
                </a:lnTo>
                <a:lnTo>
                  <a:pt x="668743" y="798004"/>
                </a:lnTo>
                <a:lnTo>
                  <a:pt x="675005" y="837590"/>
                </a:lnTo>
                <a:lnTo>
                  <a:pt x="700887" y="866216"/>
                </a:lnTo>
                <a:lnTo>
                  <a:pt x="726897" y="870750"/>
                </a:lnTo>
                <a:lnTo>
                  <a:pt x="740905" y="869619"/>
                </a:lnTo>
                <a:lnTo>
                  <a:pt x="776617" y="842352"/>
                </a:lnTo>
                <a:lnTo>
                  <a:pt x="778230" y="837590"/>
                </a:lnTo>
                <a:lnTo>
                  <a:pt x="780884" y="829767"/>
                </a:lnTo>
                <a:lnTo>
                  <a:pt x="783450" y="814832"/>
                </a:lnTo>
                <a:lnTo>
                  <a:pt x="784288" y="798004"/>
                </a:lnTo>
                <a:close/>
              </a:path>
              <a:path w="1993900" h="871219">
                <a:moveTo>
                  <a:pt x="924979" y="801725"/>
                </a:moveTo>
                <a:lnTo>
                  <a:pt x="916736" y="763993"/>
                </a:lnTo>
                <a:lnTo>
                  <a:pt x="892302" y="729843"/>
                </a:lnTo>
                <a:lnTo>
                  <a:pt x="863523" y="699960"/>
                </a:lnTo>
                <a:lnTo>
                  <a:pt x="858520" y="693877"/>
                </a:lnTo>
                <a:lnTo>
                  <a:pt x="852970" y="684352"/>
                </a:lnTo>
                <a:lnTo>
                  <a:pt x="851585" y="677964"/>
                </a:lnTo>
                <a:lnTo>
                  <a:pt x="851585" y="661962"/>
                </a:lnTo>
                <a:lnTo>
                  <a:pt x="852944" y="655955"/>
                </a:lnTo>
                <a:lnTo>
                  <a:pt x="858393" y="647954"/>
                </a:lnTo>
                <a:lnTo>
                  <a:pt x="862850" y="645947"/>
                </a:lnTo>
                <a:lnTo>
                  <a:pt x="875233" y="645947"/>
                </a:lnTo>
                <a:lnTo>
                  <a:pt x="884745" y="674814"/>
                </a:lnTo>
                <a:lnTo>
                  <a:pt x="884821" y="677964"/>
                </a:lnTo>
                <a:lnTo>
                  <a:pt x="884872" y="698106"/>
                </a:lnTo>
                <a:lnTo>
                  <a:pt x="921550" y="698106"/>
                </a:lnTo>
                <a:lnTo>
                  <a:pt x="921448" y="680097"/>
                </a:lnTo>
                <a:lnTo>
                  <a:pt x="920877" y="666610"/>
                </a:lnTo>
                <a:lnTo>
                  <a:pt x="918857" y="652716"/>
                </a:lnTo>
                <a:lnTo>
                  <a:pt x="916940" y="645947"/>
                </a:lnTo>
                <a:lnTo>
                  <a:pt x="915504" y="640854"/>
                </a:lnTo>
                <a:lnTo>
                  <a:pt x="883564" y="614476"/>
                </a:lnTo>
                <a:lnTo>
                  <a:pt x="869569" y="613371"/>
                </a:lnTo>
                <a:lnTo>
                  <a:pt x="855459" y="614311"/>
                </a:lnTo>
                <a:lnTo>
                  <a:pt x="821169" y="637095"/>
                </a:lnTo>
                <a:lnTo>
                  <a:pt x="814146" y="674814"/>
                </a:lnTo>
                <a:lnTo>
                  <a:pt x="814311" y="677964"/>
                </a:lnTo>
                <a:lnTo>
                  <a:pt x="814412" y="680097"/>
                </a:lnTo>
                <a:lnTo>
                  <a:pt x="830656" y="722871"/>
                </a:lnTo>
                <a:lnTo>
                  <a:pt x="861987" y="755840"/>
                </a:lnTo>
                <a:lnTo>
                  <a:pt x="868006" y="762203"/>
                </a:lnTo>
                <a:lnTo>
                  <a:pt x="886345" y="800011"/>
                </a:lnTo>
                <a:lnTo>
                  <a:pt x="886421" y="800468"/>
                </a:lnTo>
                <a:lnTo>
                  <a:pt x="886790" y="808151"/>
                </a:lnTo>
                <a:lnTo>
                  <a:pt x="886790" y="818730"/>
                </a:lnTo>
                <a:lnTo>
                  <a:pt x="885685" y="826350"/>
                </a:lnTo>
                <a:lnTo>
                  <a:pt x="881227" y="835685"/>
                </a:lnTo>
                <a:lnTo>
                  <a:pt x="876693" y="838022"/>
                </a:lnTo>
                <a:lnTo>
                  <a:pt x="863028" y="838022"/>
                </a:lnTo>
                <a:lnTo>
                  <a:pt x="853173" y="818222"/>
                </a:lnTo>
                <a:lnTo>
                  <a:pt x="853109" y="817892"/>
                </a:lnTo>
                <a:lnTo>
                  <a:pt x="852424" y="809726"/>
                </a:lnTo>
                <a:lnTo>
                  <a:pt x="852233" y="801725"/>
                </a:lnTo>
                <a:lnTo>
                  <a:pt x="852182" y="774712"/>
                </a:lnTo>
                <a:lnTo>
                  <a:pt x="814438" y="774712"/>
                </a:lnTo>
                <a:lnTo>
                  <a:pt x="814438" y="797140"/>
                </a:lnTo>
                <a:lnTo>
                  <a:pt x="815200" y="814082"/>
                </a:lnTo>
                <a:lnTo>
                  <a:pt x="826554" y="851954"/>
                </a:lnTo>
                <a:lnTo>
                  <a:pt x="855649" y="869696"/>
                </a:lnTo>
                <a:lnTo>
                  <a:pt x="856716" y="869696"/>
                </a:lnTo>
                <a:lnTo>
                  <a:pt x="869480" y="870750"/>
                </a:lnTo>
                <a:lnTo>
                  <a:pt x="912647" y="853884"/>
                </a:lnTo>
                <a:lnTo>
                  <a:pt x="924217" y="817892"/>
                </a:lnTo>
                <a:lnTo>
                  <a:pt x="924979" y="801725"/>
                </a:lnTo>
                <a:close/>
              </a:path>
              <a:path w="1993900" h="871219">
                <a:moveTo>
                  <a:pt x="1062024" y="47282"/>
                </a:moveTo>
                <a:lnTo>
                  <a:pt x="1060843" y="45643"/>
                </a:lnTo>
                <a:lnTo>
                  <a:pt x="1056919" y="45643"/>
                </a:lnTo>
                <a:lnTo>
                  <a:pt x="1055103" y="46901"/>
                </a:lnTo>
                <a:lnTo>
                  <a:pt x="1055103" y="52247"/>
                </a:lnTo>
                <a:lnTo>
                  <a:pt x="1058405" y="55778"/>
                </a:lnTo>
                <a:lnTo>
                  <a:pt x="1062024" y="52158"/>
                </a:lnTo>
                <a:lnTo>
                  <a:pt x="1062024" y="49339"/>
                </a:lnTo>
                <a:lnTo>
                  <a:pt x="1062024" y="47282"/>
                </a:lnTo>
                <a:close/>
              </a:path>
              <a:path w="1993900" h="871219">
                <a:moveTo>
                  <a:pt x="1065174" y="79844"/>
                </a:moveTo>
                <a:lnTo>
                  <a:pt x="1055966" y="70561"/>
                </a:lnTo>
                <a:lnTo>
                  <a:pt x="1051483" y="74104"/>
                </a:lnTo>
                <a:lnTo>
                  <a:pt x="1051483" y="77330"/>
                </a:lnTo>
                <a:lnTo>
                  <a:pt x="1051483" y="81026"/>
                </a:lnTo>
                <a:lnTo>
                  <a:pt x="1054633" y="83070"/>
                </a:lnTo>
                <a:lnTo>
                  <a:pt x="1062253" y="83070"/>
                </a:lnTo>
                <a:lnTo>
                  <a:pt x="1064145" y="81330"/>
                </a:lnTo>
                <a:lnTo>
                  <a:pt x="1065174" y="79844"/>
                </a:lnTo>
                <a:close/>
              </a:path>
              <a:path w="1993900" h="871219">
                <a:moveTo>
                  <a:pt x="1066190" y="763701"/>
                </a:moveTo>
                <a:lnTo>
                  <a:pt x="1027099" y="763701"/>
                </a:lnTo>
                <a:lnTo>
                  <a:pt x="1027087" y="800150"/>
                </a:lnTo>
                <a:lnTo>
                  <a:pt x="1026871" y="809218"/>
                </a:lnTo>
                <a:lnTo>
                  <a:pt x="1026375" y="814908"/>
                </a:lnTo>
                <a:lnTo>
                  <a:pt x="1026261" y="816330"/>
                </a:lnTo>
                <a:lnTo>
                  <a:pt x="1026172" y="817257"/>
                </a:lnTo>
                <a:lnTo>
                  <a:pt x="1016406" y="837869"/>
                </a:lnTo>
                <a:lnTo>
                  <a:pt x="1003338" y="837869"/>
                </a:lnTo>
                <a:lnTo>
                  <a:pt x="992644" y="800150"/>
                </a:lnTo>
                <a:lnTo>
                  <a:pt x="992708" y="680389"/>
                </a:lnTo>
                <a:lnTo>
                  <a:pt x="1003681" y="646658"/>
                </a:lnTo>
                <a:lnTo>
                  <a:pt x="1016952" y="646658"/>
                </a:lnTo>
                <a:lnTo>
                  <a:pt x="1027099" y="714984"/>
                </a:lnTo>
                <a:lnTo>
                  <a:pt x="1065580" y="714984"/>
                </a:lnTo>
                <a:lnTo>
                  <a:pt x="1065580" y="680389"/>
                </a:lnTo>
                <a:lnTo>
                  <a:pt x="1062139" y="651129"/>
                </a:lnTo>
                <a:lnTo>
                  <a:pt x="1059929" y="646658"/>
                </a:lnTo>
                <a:lnTo>
                  <a:pt x="1051801" y="630224"/>
                </a:lnTo>
                <a:lnTo>
                  <a:pt x="1034580" y="617689"/>
                </a:lnTo>
                <a:lnTo>
                  <a:pt x="1010475" y="613498"/>
                </a:lnTo>
                <a:lnTo>
                  <a:pt x="1002741" y="613829"/>
                </a:lnTo>
                <a:lnTo>
                  <a:pt x="960183" y="643204"/>
                </a:lnTo>
                <a:lnTo>
                  <a:pt x="952538" y="688822"/>
                </a:lnTo>
                <a:lnTo>
                  <a:pt x="952627" y="800150"/>
                </a:lnTo>
                <a:lnTo>
                  <a:pt x="960589" y="841743"/>
                </a:lnTo>
                <a:lnTo>
                  <a:pt x="996835" y="869657"/>
                </a:lnTo>
                <a:lnTo>
                  <a:pt x="997432" y="869657"/>
                </a:lnTo>
                <a:lnTo>
                  <a:pt x="1010170" y="870750"/>
                </a:lnTo>
                <a:lnTo>
                  <a:pt x="1052652" y="853236"/>
                </a:lnTo>
                <a:lnTo>
                  <a:pt x="1060437" y="837869"/>
                </a:lnTo>
                <a:lnTo>
                  <a:pt x="1062799" y="830999"/>
                </a:lnTo>
                <a:lnTo>
                  <a:pt x="1065339" y="816330"/>
                </a:lnTo>
                <a:lnTo>
                  <a:pt x="1066139" y="800150"/>
                </a:lnTo>
                <a:lnTo>
                  <a:pt x="1066190" y="763701"/>
                </a:lnTo>
                <a:close/>
              </a:path>
              <a:path w="1993900" h="871219">
                <a:moveTo>
                  <a:pt x="1137437" y="616369"/>
                </a:moveTo>
                <a:lnTo>
                  <a:pt x="1097622" y="616369"/>
                </a:lnTo>
                <a:lnTo>
                  <a:pt x="1097622" y="867892"/>
                </a:lnTo>
                <a:lnTo>
                  <a:pt x="1137437" y="867892"/>
                </a:lnTo>
                <a:lnTo>
                  <a:pt x="1137437" y="616369"/>
                </a:lnTo>
                <a:close/>
              </a:path>
              <a:path w="1993900" h="871219">
                <a:moveTo>
                  <a:pt x="1262214" y="834885"/>
                </a:moveTo>
                <a:lnTo>
                  <a:pt x="1212596" y="834885"/>
                </a:lnTo>
                <a:lnTo>
                  <a:pt x="1212596" y="754849"/>
                </a:lnTo>
                <a:lnTo>
                  <a:pt x="1258049" y="754849"/>
                </a:lnTo>
                <a:lnTo>
                  <a:pt x="1258049" y="722553"/>
                </a:lnTo>
                <a:lnTo>
                  <a:pt x="1212596" y="722553"/>
                </a:lnTo>
                <a:lnTo>
                  <a:pt x="1212596" y="649376"/>
                </a:lnTo>
                <a:lnTo>
                  <a:pt x="1260436" y="649376"/>
                </a:lnTo>
                <a:lnTo>
                  <a:pt x="1260436" y="616369"/>
                </a:lnTo>
                <a:lnTo>
                  <a:pt x="1172781" y="616369"/>
                </a:lnTo>
                <a:lnTo>
                  <a:pt x="1172781" y="867892"/>
                </a:lnTo>
                <a:lnTo>
                  <a:pt x="1262214" y="867892"/>
                </a:lnTo>
                <a:lnTo>
                  <a:pt x="1262214" y="834885"/>
                </a:lnTo>
                <a:close/>
              </a:path>
              <a:path w="1993900" h="871219">
                <a:moveTo>
                  <a:pt x="1412252" y="616369"/>
                </a:moveTo>
                <a:lnTo>
                  <a:pt x="1376451" y="616369"/>
                </a:lnTo>
                <a:lnTo>
                  <a:pt x="1376451" y="698690"/>
                </a:lnTo>
                <a:lnTo>
                  <a:pt x="1379283" y="767283"/>
                </a:lnTo>
                <a:lnTo>
                  <a:pt x="1358861" y="711695"/>
                </a:lnTo>
                <a:lnTo>
                  <a:pt x="1323873" y="616369"/>
                </a:lnTo>
                <a:lnTo>
                  <a:pt x="1292669" y="616369"/>
                </a:lnTo>
                <a:lnTo>
                  <a:pt x="1292669" y="867892"/>
                </a:lnTo>
                <a:lnTo>
                  <a:pt x="1329359" y="867892"/>
                </a:lnTo>
                <a:lnTo>
                  <a:pt x="1329359" y="777709"/>
                </a:lnTo>
                <a:lnTo>
                  <a:pt x="1327124" y="711695"/>
                </a:lnTo>
                <a:lnTo>
                  <a:pt x="1384033" y="867892"/>
                </a:lnTo>
                <a:lnTo>
                  <a:pt x="1412252" y="867892"/>
                </a:lnTo>
                <a:lnTo>
                  <a:pt x="1412252" y="767283"/>
                </a:lnTo>
                <a:lnTo>
                  <a:pt x="1412252" y="616369"/>
                </a:lnTo>
                <a:close/>
              </a:path>
              <a:path w="1993900" h="871219">
                <a:moveTo>
                  <a:pt x="1527289" y="51447"/>
                </a:moveTo>
                <a:lnTo>
                  <a:pt x="1526260" y="50355"/>
                </a:lnTo>
                <a:lnTo>
                  <a:pt x="1523746" y="49263"/>
                </a:lnTo>
                <a:lnTo>
                  <a:pt x="1515719" y="49263"/>
                </a:lnTo>
                <a:lnTo>
                  <a:pt x="1515719" y="58293"/>
                </a:lnTo>
                <a:lnTo>
                  <a:pt x="1523593" y="58293"/>
                </a:lnTo>
                <a:lnTo>
                  <a:pt x="1524927" y="57746"/>
                </a:lnTo>
                <a:lnTo>
                  <a:pt x="1526260" y="57124"/>
                </a:lnTo>
                <a:lnTo>
                  <a:pt x="1527289" y="55943"/>
                </a:lnTo>
                <a:lnTo>
                  <a:pt x="1527289" y="51447"/>
                </a:lnTo>
                <a:close/>
              </a:path>
              <a:path w="1993900" h="871219">
                <a:moveTo>
                  <a:pt x="1530108" y="73240"/>
                </a:moveTo>
                <a:lnTo>
                  <a:pt x="1528851" y="71983"/>
                </a:lnTo>
                <a:lnTo>
                  <a:pt x="1527276" y="71361"/>
                </a:lnTo>
                <a:lnTo>
                  <a:pt x="1525790" y="70726"/>
                </a:lnTo>
                <a:lnTo>
                  <a:pt x="1515719" y="70726"/>
                </a:lnTo>
                <a:lnTo>
                  <a:pt x="1515719" y="81343"/>
                </a:lnTo>
                <a:lnTo>
                  <a:pt x="1525549" y="81343"/>
                </a:lnTo>
                <a:lnTo>
                  <a:pt x="1527124" y="80632"/>
                </a:lnTo>
                <a:lnTo>
                  <a:pt x="1528775" y="79921"/>
                </a:lnTo>
                <a:lnTo>
                  <a:pt x="1530108" y="78511"/>
                </a:lnTo>
                <a:lnTo>
                  <a:pt x="1530108" y="73240"/>
                </a:lnTo>
                <a:close/>
              </a:path>
              <a:path w="1993900" h="871219">
                <a:moveTo>
                  <a:pt x="1558582" y="763701"/>
                </a:moveTo>
                <a:lnTo>
                  <a:pt x="1519504" y="763701"/>
                </a:lnTo>
                <a:lnTo>
                  <a:pt x="1519491" y="800150"/>
                </a:lnTo>
                <a:lnTo>
                  <a:pt x="1519262" y="809218"/>
                </a:lnTo>
                <a:lnTo>
                  <a:pt x="1518780" y="814908"/>
                </a:lnTo>
                <a:lnTo>
                  <a:pt x="1518653" y="816330"/>
                </a:lnTo>
                <a:lnTo>
                  <a:pt x="1518577" y="817257"/>
                </a:lnTo>
                <a:lnTo>
                  <a:pt x="1508810" y="837869"/>
                </a:lnTo>
                <a:lnTo>
                  <a:pt x="1495729" y="837869"/>
                </a:lnTo>
                <a:lnTo>
                  <a:pt x="1485036" y="800150"/>
                </a:lnTo>
                <a:lnTo>
                  <a:pt x="1485099" y="680389"/>
                </a:lnTo>
                <a:lnTo>
                  <a:pt x="1496085" y="646658"/>
                </a:lnTo>
                <a:lnTo>
                  <a:pt x="1509356" y="646658"/>
                </a:lnTo>
                <a:lnTo>
                  <a:pt x="1519504" y="714984"/>
                </a:lnTo>
                <a:lnTo>
                  <a:pt x="1557985" y="714984"/>
                </a:lnTo>
                <a:lnTo>
                  <a:pt x="1557985" y="680389"/>
                </a:lnTo>
                <a:lnTo>
                  <a:pt x="1554530" y="651129"/>
                </a:lnTo>
                <a:lnTo>
                  <a:pt x="1552321" y="646658"/>
                </a:lnTo>
                <a:lnTo>
                  <a:pt x="1544205" y="630224"/>
                </a:lnTo>
                <a:lnTo>
                  <a:pt x="1526971" y="617689"/>
                </a:lnTo>
                <a:lnTo>
                  <a:pt x="1502867" y="613498"/>
                </a:lnTo>
                <a:lnTo>
                  <a:pt x="1495132" y="613829"/>
                </a:lnTo>
                <a:lnTo>
                  <a:pt x="1452575" y="643204"/>
                </a:lnTo>
                <a:lnTo>
                  <a:pt x="1444917" y="688822"/>
                </a:lnTo>
                <a:lnTo>
                  <a:pt x="1445018" y="800150"/>
                </a:lnTo>
                <a:lnTo>
                  <a:pt x="1452994" y="841743"/>
                </a:lnTo>
                <a:lnTo>
                  <a:pt x="1489240" y="869657"/>
                </a:lnTo>
                <a:lnTo>
                  <a:pt x="1489837" y="869657"/>
                </a:lnTo>
                <a:lnTo>
                  <a:pt x="1502562" y="870750"/>
                </a:lnTo>
                <a:lnTo>
                  <a:pt x="1545043" y="853236"/>
                </a:lnTo>
                <a:lnTo>
                  <a:pt x="1552829" y="837869"/>
                </a:lnTo>
                <a:lnTo>
                  <a:pt x="1555191" y="830999"/>
                </a:lnTo>
                <a:lnTo>
                  <a:pt x="1557731" y="816330"/>
                </a:lnTo>
                <a:lnTo>
                  <a:pt x="1558531" y="800150"/>
                </a:lnTo>
                <a:lnTo>
                  <a:pt x="1558582" y="763701"/>
                </a:lnTo>
                <a:close/>
              </a:path>
              <a:path w="1993900" h="871219">
                <a:moveTo>
                  <a:pt x="1678749" y="834885"/>
                </a:moveTo>
                <a:lnTo>
                  <a:pt x="1629130" y="834885"/>
                </a:lnTo>
                <a:lnTo>
                  <a:pt x="1629130" y="754849"/>
                </a:lnTo>
                <a:lnTo>
                  <a:pt x="1674583" y="754849"/>
                </a:lnTo>
                <a:lnTo>
                  <a:pt x="1674583" y="722553"/>
                </a:lnTo>
                <a:lnTo>
                  <a:pt x="1629130" y="722553"/>
                </a:lnTo>
                <a:lnTo>
                  <a:pt x="1629130" y="649376"/>
                </a:lnTo>
                <a:lnTo>
                  <a:pt x="1676958" y="649376"/>
                </a:lnTo>
                <a:lnTo>
                  <a:pt x="1676958" y="616369"/>
                </a:lnTo>
                <a:lnTo>
                  <a:pt x="1589316" y="616369"/>
                </a:lnTo>
                <a:lnTo>
                  <a:pt x="1589316" y="867892"/>
                </a:lnTo>
                <a:lnTo>
                  <a:pt x="1678749" y="867892"/>
                </a:lnTo>
                <a:lnTo>
                  <a:pt x="1678749" y="834885"/>
                </a:lnTo>
                <a:close/>
              </a:path>
              <a:path w="1993900" h="871219">
                <a:moveTo>
                  <a:pt x="1814474" y="57835"/>
                </a:moveTo>
                <a:lnTo>
                  <a:pt x="1809356" y="48145"/>
                </a:lnTo>
                <a:lnTo>
                  <a:pt x="1798662" y="48145"/>
                </a:lnTo>
                <a:lnTo>
                  <a:pt x="1788363" y="48145"/>
                </a:lnTo>
                <a:lnTo>
                  <a:pt x="1782775" y="56959"/>
                </a:lnTo>
                <a:lnTo>
                  <a:pt x="1782775" y="74104"/>
                </a:lnTo>
                <a:lnTo>
                  <a:pt x="1788845" y="82435"/>
                </a:lnTo>
                <a:lnTo>
                  <a:pt x="1809356" y="82435"/>
                </a:lnTo>
                <a:lnTo>
                  <a:pt x="1814474" y="72847"/>
                </a:lnTo>
                <a:lnTo>
                  <a:pt x="1814474" y="57835"/>
                </a:lnTo>
                <a:close/>
              </a:path>
              <a:path w="1993900" h="871219">
                <a:moveTo>
                  <a:pt x="1993658" y="0"/>
                </a:moveTo>
                <a:lnTo>
                  <a:pt x="1918881" y="0"/>
                </a:lnTo>
                <a:lnTo>
                  <a:pt x="1918881" y="36830"/>
                </a:lnTo>
                <a:lnTo>
                  <a:pt x="1918881" y="95250"/>
                </a:lnTo>
                <a:lnTo>
                  <a:pt x="1905990" y="95250"/>
                </a:lnTo>
                <a:lnTo>
                  <a:pt x="1883727" y="59690"/>
                </a:lnTo>
                <a:lnTo>
                  <a:pt x="1883816" y="69850"/>
                </a:lnTo>
                <a:lnTo>
                  <a:pt x="1883930" y="82550"/>
                </a:lnTo>
                <a:lnTo>
                  <a:pt x="1884045" y="95250"/>
                </a:lnTo>
                <a:lnTo>
                  <a:pt x="1869808" y="95250"/>
                </a:lnTo>
                <a:lnTo>
                  <a:pt x="1869808" y="36830"/>
                </a:lnTo>
                <a:lnTo>
                  <a:pt x="1882635" y="36830"/>
                </a:lnTo>
                <a:lnTo>
                  <a:pt x="1904974" y="72390"/>
                </a:lnTo>
                <a:lnTo>
                  <a:pt x="1904847" y="58420"/>
                </a:lnTo>
                <a:lnTo>
                  <a:pt x="1904720" y="44450"/>
                </a:lnTo>
                <a:lnTo>
                  <a:pt x="1904657" y="36830"/>
                </a:lnTo>
                <a:lnTo>
                  <a:pt x="1918881" y="36830"/>
                </a:lnTo>
                <a:lnTo>
                  <a:pt x="1918881" y="0"/>
                </a:lnTo>
                <a:lnTo>
                  <a:pt x="1829333" y="0"/>
                </a:lnTo>
                <a:lnTo>
                  <a:pt x="1829333" y="66040"/>
                </a:lnTo>
                <a:lnTo>
                  <a:pt x="1827060" y="77470"/>
                </a:lnTo>
                <a:lnTo>
                  <a:pt x="1820710" y="87630"/>
                </a:lnTo>
                <a:lnTo>
                  <a:pt x="1810956" y="93980"/>
                </a:lnTo>
                <a:lnTo>
                  <a:pt x="1798510" y="96520"/>
                </a:lnTo>
                <a:lnTo>
                  <a:pt x="1792249" y="95250"/>
                </a:lnTo>
                <a:lnTo>
                  <a:pt x="1786001" y="93980"/>
                </a:lnTo>
                <a:lnTo>
                  <a:pt x="1776349" y="87630"/>
                </a:lnTo>
                <a:lnTo>
                  <a:pt x="1770126" y="77470"/>
                </a:lnTo>
                <a:lnTo>
                  <a:pt x="1767916" y="66040"/>
                </a:lnTo>
                <a:lnTo>
                  <a:pt x="1770456" y="53340"/>
                </a:lnTo>
                <a:lnTo>
                  <a:pt x="1777238" y="44450"/>
                </a:lnTo>
                <a:lnTo>
                  <a:pt x="1787029" y="38100"/>
                </a:lnTo>
                <a:lnTo>
                  <a:pt x="1792808" y="36830"/>
                </a:lnTo>
                <a:lnTo>
                  <a:pt x="1798586" y="35560"/>
                </a:lnTo>
                <a:lnTo>
                  <a:pt x="1810956" y="38100"/>
                </a:lnTo>
                <a:lnTo>
                  <a:pt x="1820684" y="44450"/>
                </a:lnTo>
                <a:lnTo>
                  <a:pt x="1827047" y="54610"/>
                </a:lnTo>
                <a:lnTo>
                  <a:pt x="1829333" y="66040"/>
                </a:lnTo>
                <a:lnTo>
                  <a:pt x="1829333" y="0"/>
                </a:lnTo>
                <a:lnTo>
                  <a:pt x="1727466" y="0"/>
                </a:lnTo>
                <a:lnTo>
                  <a:pt x="1727466" y="36830"/>
                </a:lnTo>
                <a:lnTo>
                  <a:pt x="1727466" y="95250"/>
                </a:lnTo>
                <a:lnTo>
                  <a:pt x="1712607" y="95250"/>
                </a:lnTo>
                <a:lnTo>
                  <a:pt x="1712607" y="36830"/>
                </a:lnTo>
                <a:lnTo>
                  <a:pt x="1727466" y="36830"/>
                </a:lnTo>
                <a:lnTo>
                  <a:pt x="1727466" y="0"/>
                </a:lnTo>
                <a:lnTo>
                  <a:pt x="1674977" y="0"/>
                </a:lnTo>
                <a:lnTo>
                  <a:pt x="1674977" y="36830"/>
                </a:lnTo>
                <a:lnTo>
                  <a:pt x="1674977" y="49530"/>
                </a:lnTo>
                <a:lnTo>
                  <a:pt x="1663573" y="49530"/>
                </a:lnTo>
                <a:lnTo>
                  <a:pt x="1663573" y="95250"/>
                </a:lnTo>
                <a:lnTo>
                  <a:pt x="1648701" y="95250"/>
                </a:lnTo>
                <a:lnTo>
                  <a:pt x="1648701" y="49530"/>
                </a:lnTo>
                <a:lnTo>
                  <a:pt x="1637220" y="49530"/>
                </a:lnTo>
                <a:lnTo>
                  <a:pt x="1637220" y="36830"/>
                </a:lnTo>
                <a:lnTo>
                  <a:pt x="1674977" y="36830"/>
                </a:lnTo>
                <a:lnTo>
                  <a:pt x="1674977" y="0"/>
                </a:lnTo>
                <a:lnTo>
                  <a:pt x="1599603" y="0"/>
                </a:lnTo>
                <a:lnTo>
                  <a:pt x="1599603" y="36830"/>
                </a:lnTo>
                <a:lnTo>
                  <a:pt x="1599603" y="95250"/>
                </a:lnTo>
                <a:lnTo>
                  <a:pt x="1584744" y="95250"/>
                </a:lnTo>
                <a:lnTo>
                  <a:pt x="1584744" y="36830"/>
                </a:lnTo>
                <a:lnTo>
                  <a:pt x="1599603" y="36830"/>
                </a:lnTo>
                <a:lnTo>
                  <a:pt x="1599603" y="0"/>
                </a:lnTo>
                <a:lnTo>
                  <a:pt x="1544345" y="0"/>
                </a:lnTo>
                <a:lnTo>
                  <a:pt x="1544345" y="82550"/>
                </a:lnTo>
                <a:lnTo>
                  <a:pt x="1542542" y="87630"/>
                </a:lnTo>
                <a:lnTo>
                  <a:pt x="1533652" y="93980"/>
                </a:lnTo>
                <a:lnTo>
                  <a:pt x="1529803" y="95250"/>
                </a:lnTo>
                <a:lnTo>
                  <a:pt x="1500860" y="95250"/>
                </a:lnTo>
                <a:lnTo>
                  <a:pt x="1500860" y="36830"/>
                </a:lnTo>
                <a:lnTo>
                  <a:pt x="1528229" y="36830"/>
                </a:lnTo>
                <a:lnTo>
                  <a:pt x="1533017" y="38100"/>
                </a:lnTo>
                <a:lnTo>
                  <a:pt x="1536319" y="40640"/>
                </a:lnTo>
                <a:lnTo>
                  <a:pt x="1539709" y="43180"/>
                </a:lnTo>
                <a:lnTo>
                  <a:pt x="1541513" y="46990"/>
                </a:lnTo>
                <a:lnTo>
                  <a:pt x="1541513" y="57150"/>
                </a:lnTo>
                <a:lnTo>
                  <a:pt x="1539481" y="60960"/>
                </a:lnTo>
                <a:lnTo>
                  <a:pt x="1534756" y="63500"/>
                </a:lnTo>
                <a:lnTo>
                  <a:pt x="1544116" y="67310"/>
                </a:lnTo>
                <a:lnTo>
                  <a:pt x="1544231" y="71120"/>
                </a:lnTo>
                <a:lnTo>
                  <a:pt x="1544345" y="82550"/>
                </a:lnTo>
                <a:lnTo>
                  <a:pt x="1544345" y="0"/>
                </a:lnTo>
                <a:lnTo>
                  <a:pt x="1457731" y="0"/>
                </a:lnTo>
                <a:lnTo>
                  <a:pt x="1457731" y="36830"/>
                </a:lnTo>
                <a:lnTo>
                  <a:pt x="1457731" y="95250"/>
                </a:lnTo>
                <a:lnTo>
                  <a:pt x="1442872" y="95250"/>
                </a:lnTo>
                <a:lnTo>
                  <a:pt x="1442872" y="36830"/>
                </a:lnTo>
                <a:lnTo>
                  <a:pt x="1457731" y="36830"/>
                </a:lnTo>
                <a:lnTo>
                  <a:pt x="1457731" y="0"/>
                </a:lnTo>
                <a:lnTo>
                  <a:pt x="1399654" y="0"/>
                </a:lnTo>
                <a:lnTo>
                  <a:pt x="1399654" y="36830"/>
                </a:lnTo>
                <a:lnTo>
                  <a:pt x="1399654" y="95250"/>
                </a:lnTo>
                <a:lnTo>
                  <a:pt x="1384782" y="95250"/>
                </a:lnTo>
                <a:lnTo>
                  <a:pt x="1384782" y="72390"/>
                </a:lnTo>
                <a:lnTo>
                  <a:pt x="1365758" y="72390"/>
                </a:lnTo>
                <a:lnTo>
                  <a:pt x="1365758" y="95250"/>
                </a:lnTo>
                <a:lnTo>
                  <a:pt x="1350886" y="95250"/>
                </a:lnTo>
                <a:lnTo>
                  <a:pt x="1350886" y="36830"/>
                </a:lnTo>
                <a:lnTo>
                  <a:pt x="1365758" y="36830"/>
                </a:lnTo>
                <a:lnTo>
                  <a:pt x="1365758" y="58420"/>
                </a:lnTo>
                <a:lnTo>
                  <a:pt x="1384782" y="58420"/>
                </a:lnTo>
                <a:lnTo>
                  <a:pt x="1384782" y="36830"/>
                </a:lnTo>
                <a:lnTo>
                  <a:pt x="1399654" y="36830"/>
                </a:lnTo>
                <a:lnTo>
                  <a:pt x="1399654" y="0"/>
                </a:lnTo>
                <a:lnTo>
                  <a:pt x="1313091" y="0"/>
                </a:lnTo>
                <a:lnTo>
                  <a:pt x="1313091" y="95250"/>
                </a:lnTo>
                <a:lnTo>
                  <a:pt x="1296263" y="95250"/>
                </a:lnTo>
                <a:lnTo>
                  <a:pt x="1283690" y="74930"/>
                </a:lnTo>
                <a:lnTo>
                  <a:pt x="1271727" y="95250"/>
                </a:lnTo>
                <a:lnTo>
                  <a:pt x="1255128" y="95250"/>
                </a:lnTo>
                <a:lnTo>
                  <a:pt x="1275499" y="63500"/>
                </a:lnTo>
                <a:lnTo>
                  <a:pt x="1257490" y="36830"/>
                </a:lnTo>
                <a:lnTo>
                  <a:pt x="1274318" y="36830"/>
                </a:lnTo>
                <a:lnTo>
                  <a:pt x="1284312" y="53340"/>
                </a:lnTo>
                <a:lnTo>
                  <a:pt x="1293977" y="36830"/>
                </a:lnTo>
                <a:lnTo>
                  <a:pt x="1310728" y="36830"/>
                </a:lnTo>
                <a:lnTo>
                  <a:pt x="1292961" y="64770"/>
                </a:lnTo>
                <a:lnTo>
                  <a:pt x="1313091" y="95250"/>
                </a:lnTo>
                <a:lnTo>
                  <a:pt x="1313091" y="0"/>
                </a:lnTo>
                <a:lnTo>
                  <a:pt x="1218450" y="0"/>
                </a:lnTo>
                <a:lnTo>
                  <a:pt x="1218450" y="36830"/>
                </a:lnTo>
                <a:lnTo>
                  <a:pt x="1218450" y="49530"/>
                </a:lnTo>
                <a:lnTo>
                  <a:pt x="1200353" y="49530"/>
                </a:lnTo>
                <a:lnTo>
                  <a:pt x="1200353" y="58420"/>
                </a:lnTo>
                <a:lnTo>
                  <a:pt x="1217891" y="58420"/>
                </a:lnTo>
                <a:lnTo>
                  <a:pt x="1217891" y="72390"/>
                </a:lnTo>
                <a:lnTo>
                  <a:pt x="1200353" y="72390"/>
                </a:lnTo>
                <a:lnTo>
                  <a:pt x="1200353" y="82550"/>
                </a:lnTo>
                <a:lnTo>
                  <a:pt x="1218450" y="82550"/>
                </a:lnTo>
                <a:lnTo>
                  <a:pt x="1218450" y="95250"/>
                </a:lnTo>
                <a:lnTo>
                  <a:pt x="1185494" y="95250"/>
                </a:lnTo>
                <a:lnTo>
                  <a:pt x="1185494" y="60960"/>
                </a:lnTo>
                <a:lnTo>
                  <a:pt x="1185494" y="36830"/>
                </a:lnTo>
                <a:lnTo>
                  <a:pt x="1218450" y="36830"/>
                </a:lnTo>
                <a:lnTo>
                  <a:pt x="1218450" y="0"/>
                </a:lnTo>
                <a:lnTo>
                  <a:pt x="1090333" y="0"/>
                </a:lnTo>
                <a:lnTo>
                  <a:pt x="1090333" y="60960"/>
                </a:lnTo>
                <a:lnTo>
                  <a:pt x="1080909" y="78740"/>
                </a:lnTo>
                <a:lnTo>
                  <a:pt x="1089710" y="87630"/>
                </a:lnTo>
                <a:lnTo>
                  <a:pt x="1080820" y="96520"/>
                </a:lnTo>
                <a:lnTo>
                  <a:pt x="1073746" y="88900"/>
                </a:lnTo>
                <a:lnTo>
                  <a:pt x="1072248" y="91440"/>
                </a:lnTo>
                <a:lnTo>
                  <a:pt x="1067536" y="96520"/>
                </a:lnTo>
                <a:lnTo>
                  <a:pt x="1058100" y="96520"/>
                </a:lnTo>
                <a:lnTo>
                  <a:pt x="1049350" y="95250"/>
                </a:lnTo>
                <a:lnTo>
                  <a:pt x="1042771" y="91440"/>
                </a:lnTo>
                <a:lnTo>
                  <a:pt x="1038618" y="86360"/>
                </a:lnTo>
                <a:lnTo>
                  <a:pt x="1037170" y="78740"/>
                </a:lnTo>
                <a:lnTo>
                  <a:pt x="1037170" y="71120"/>
                </a:lnTo>
                <a:lnTo>
                  <a:pt x="1047940" y="63500"/>
                </a:lnTo>
                <a:lnTo>
                  <a:pt x="1043851" y="59690"/>
                </a:lnTo>
                <a:lnTo>
                  <a:pt x="1042441" y="54610"/>
                </a:lnTo>
                <a:lnTo>
                  <a:pt x="1042441" y="41910"/>
                </a:lnTo>
                <a:lnTo>
                  <a:pt x="1048169" y="36830"/>
                </a:lnTo>
                <a:lnTo>
                  <a:pt x="1049604" y="35560"/>
                </a:lnTo>
                <a:lnTo>
                  <a:pt x="1067536" y="35560"/>
                </a:lnTo>
                <a:lnTo>
                  <a:pt x="1073823" y="41910"/>
                </a:lnTo>
                <a:lnTo>
                  <a:pt x="1073823" y="57150"/>
                </a:lnTo>
                <a:lnTo>
                  <a:pt x="1065796" y="63500"/>
                </a:lnTo>
                <a:lnTo>
                  <a:pt x="1072248" y="69850"/>
                </a:lnTo>
                <a:lnTo>
                  <a:pt x="1076579" y="60960"/>
                </a:lnTo>
                <a:lnTo>
                  <a:pt x="1090333" y="60960"/>
                </a:lnTo>
                <a:lnTo>
                  <a:pt x="1090333" y="0"/>
                </a:lnTo>
                <a:lnTo>
                  <a:pt x="942822" y="0"/>
                </a:lnTo>
                <a:lnTo>
                  <a:pt x="942822" y="36830"/>
                </a:lnTo>
                <a:lnTo>
                  <a:pt x="942822" y="49530"/>
                </a:lnTo>
                <a:lnTo>
                  <a:pt x="924725" y="49530"/>
                </a:lnTo>
                <a:lnTo>
                  <a:pt x="924725" y="58420"/>
                </a:lnTo>
                <a:lnTo>
                  <a:pt x="942263" y="58420"/>
                </a:lnTo>
                <a:lnTo>
                  <a:pt x="942263" y="72390"/>
                </a:lnTo>
                <a:lnTo>
                  <a:pt x="924725" y="72390"/>
                </a:lnTo>
                <a:lnTo>
                  <a:pt x="924725" y="82550"/>
                </a:lnTo>
                <a:lnTo>
                  <a:pt x="942822" y="82550"/>
                </a:lnTo>
                <a:lnTo>
                  <a:pt x="942822" y="95250"/>
                </a:lnTo>
                <a:lnTo>
                  <a:pt x="909853" y="95250"/>
                </a:lnTo>
                <a:lnTo>
                  <a:pt x="909853" y="73660"/>
                </a:lnTo>
                <a:lnTo>
                  <a:pt x="909853" y="58420"/>
                </a:lnTo>
                <a:lnTo>
                  <a:pt x="909853" y="36830"/>
                </a:lnTo>
                <a:lnTo>
                  <a:pt x="942822" y="36830"/>
                </a:lnTo>
                <a:lnTo>
                  <a:pt x="942822" y="0"/>
                </a:lnTo>
                <a:lnTo>
                  <a:pt x="869861" y="0"/>
                </a:lnTo>
                <a:lnTo>
                  <a:pt x="869861" y="58420"/>
                </a:lnTo>
                <a:lnTo>
                  <a:pt x="854290" y="58420"/>
                </a:lnTo>
                <a:lnTo>
                  <a:pt x="852639" y="54610"/>
                </a:lnTo>
                <a:lnTo>
                  <a:pt x="848233" y="48260"/>
                </a:lnTo>
                <a:lnTo>
                  <a:pt x="830224" y="48260"/>
                </a:lnTo>
                <a:lnTo>
                  <a:pt x="824636" y="57150"/>
                </a:lnTo>
                <a:lnTo>
                  <a:pt x="824636" y="74930"/>
                </a:lnTo>
                <a:lnTo>
                  <a:pt x="830618" y="82550"/>
                </a:lnTo>
                <a:lnTo>
                  <a:pt x="849579" y="82550"/>
                </a:lnTo>
                <a:lnTo>
                  <a:pt x="853338" y="74930"/>
                </a:lnTo>
                <a:lnTo>
                  <a:pt x="854290" y="73660"/>
                </a:lnTo>
                <a:lnTo>
                  <a:pt x="869861" y="73660"/>
                </a:lnTo>
                <a:lnTo>
                  <a:pt x="865822" y="82550"/>
                </a:lnTo>
                <a:lnTo>
                  <a:pt x="859167" y="90170"/>
                </a:lnTo>
                <a:lnTo>
                  <a:pt x="850519" y="93980"/>
                </a:lnTo>
                <a:lnTo>
                  <a:pt x="840460" y="96520"/>
                </a:lnTo>
                <a:lnTo>
                  <a:pt x="834212" y="95250"/>
                </a:lnTo>
                <a:lnTo>
                  <a:pt x="827963" y="93980"/>
                </a:lnTo>
                <a:lnTo>
                  <a:pt x="818273" y="86360"/>
                </a:lnTo>
                <a:lnTo>
                  <a:pt x="811999" y="77470"/>
                </a:lnTo>
                <a:lnTo>
                  <a:pt x="809777" y="66040"/>
                </a:lnTo>
                <a:lnTo>
                  <a:pt x="811872" y="54610"/>
                </a:lnTo>
                <a:lnTo>
                  <a:pt x="817892" y="45720"/>
                </a:lnTo>
                <a:lnTo>
                  <a:pt x="827493" y="38100"/>
                </a:lnTo>
                <a:lnTo>
                  <a:pt x="833894" y="36830"/>
                </a:lnTo>
                <a:lnTo>
                  <a:pt x="840295" y="35560"/>
                </a:lnTo>
                <a:lnTo>
                  <a:pt x="852398" y="38100"/>
                </a:lnTo>
                <a:lnTo>
                  <a:pt x="861326" y="44450"/>
                </a:lnTo>
                <a:lnTo>
                  <a:pt x="867143" y="52070"/>
                </a:lnTo>
                <a:lnTo>
                  <a:pt x="869861" y="58420"/>
                </a:lnTo>
                <a:lnTo>
                  <a:pt x="869861" y="0"/>
                </a:lnTo>
                <a:lnTo>
                  <a:pt x="769226" y="0"/>
                </a:lnTo>
                <a:lnTo>
                  <a:pt x="769226" y="36830"/>
                </a:lnTo>
                <a:lnTo>
                  <a:pt x="769226" y="95250"/>
                </a:lnTo>
                <a:lnTo>
                  <a:pt x="756335" y="95250"/>
                </a:lnTo>
                <a:lnTo>
                  <a:pt x="734072" y="59690"/>
                </a:lnTo>
                <a:lnTo>
                  <a:pt x="734161" y="69850"/>
                </a:lnTo>
                <a:lnTo>
                  <a:pt x="734275" y="82550"/>
                </a:lnTo>
                <a:lnTo>
                  <a:pt x="734390" y="95250"/>
                </a:lnTo>
                <a:lnTo>
                  <a:pt x="720153" y="95250"/>
                </a:lnTo>
                <a:lnTo>
                  <a:pt x="720153" y="36830"/>
                </a:lnTo>
                <a:lnTo>
                  <a:pt x="732980" y="36830"/>
                </a:lnTo>
                <a:lnTo>
                  <a:pt x="755307" y="72390"/>
                </a:lnTo>
                <a:lnTo>
                  <a:pt x="755192" y="58420"/>
                </a:lnTo>
                <a:lnTo>
                  <a:pt x="755065" y="44450"/>
                </a:lnTo>
                <a:lnTo>
                  <a:pt x="755002" y="36830"/>
                </a:lnTo>
                <a:lnTo>
                  <a:pt x="769226" y="36830"/>
                </a:lnTo>
                <a:lnTo>
                  <a:pt x="769226" y="0"/>
                </a:lnTo>
                <a:lnTo>
                  <a:pt x="678129" y="0"/>
                </a:lnTo>
                <a:lnTo>
                  <a:pt x="678129" y="36830"/>
                </a:lnTo>
                <a:lnTo>
                  <a:pt x="678129" y="49530"/>
                </a:lnTo>
                <a:lnTo>
                  <a:pt x="660044" y="49530"/>
                </a:lnTo>
                <a:lnTo>
                  <a:pt x="660044" y="58420"/>
                </a:lnTo>
                <a:lnTo>
                  <a:pt x="677583" y="58420"/>
                </a:lnTo>
                <a:lnTo>
                  <a:pt x="677583" y="72390"/>
                </a:lnTo>
                <a:lnTo>
                  <a:pt x="660044" y="72390"/>
                </a:lnTo>
                <a:lnTo>
                  <a:pt x="660044" y="82550"/>
                </a:lnTo>
                <a:lnTo>
                  <a:pt x="678129" y="82550"/>
                </a:lnTo>
                <a:lnTo>
                  <a:pt x="678129" y="95250"/>
                </a:lnTo>
                <a:lnTo>
                  <a:pt x="645172" y="95250"/>
                </a:lnTo>
                <a:lnTo>
                  <a:pt x="645172" y="36830"/>
                </a:lnTo>
                <a:lnTo>
                  <a:pt x="678129" y="36830"/>
                </a:lnTo>
                <a:lnTo>
                  <a:pt x="678129" y="0"/>
                </a:lnTo>
                <a:lnTo>
                  <a:pt x="606285" y="0"/>
                </a:lnTo>
                <a:lnTo>
                  <a:pt x="606285" y="95250"/>
                </a:lnTo>
                <a:lnTo>
                  <a:pt x="590943" y="95250"/>
                </a:lnTo>
                <a:lnTo>
                  <a:pt x="575767" y="67310"/>
                </a:lnTo>
                <a:lnTo>
                  <a:pt x="581977" y="67310"/>
                </a:lnTo>
                <a:lnTo>
                  <a:pt x="585203" y="66040"/>
                </a:lnTo>
                <a:lnTo>
                  <a:pt x="588987" y="64770"/>
                </a:lnTo>
                <a:lnTo>
                  <a:pt x="590473" y="60960"/>
                </a:lnTo>
                <a:lnTo>
                  <a:pt x="590473" y="54610"/>
                </a:lnTo>
                <a:lnTo>
                  <a:pt x="588987" y="53340"/>
                </a:lnTo>
                <a:lnTo>
                  <a:pt x="585368" y="50800"/>
                </a:lnTo>
                <a:lnTo>
                  <a:pt x="583006" y="49530"/>
                </a:lnTo>
                <a:lnTo>
                  <a:pt x="575449" y="49530"/>
                </a:lnTo>
                <a:lnTo>
                  <a:pt x="575449" y="95250"/>
                </a:lnTo>
                <a:lnTo>
                  <a:pt x="560590" y="95250"/>
                </a:lnTo>
                <a:lnTo>
                  <a:pt x="560590" y="36830"/>
                </a:lnTo>
                <a:lnTo>
                  <a:pt x="588746" y="36830"/>
                </a:lnTo>
                <a:lnTo>
                  <a:pt x="594398" y="38100"/>
                </a:lnTo>
                <a:lnTo>
                  <a:pt x="602500" y="44450"/>
                </a:lnTo>
                <a:lnTo>
                  <a:pt x="604710" y="50800"/>
                </a:lnTo>
                <a:lnTo>
                  <a:pt x="604710" y="60960"/>
                </a:lnTo>
                <a:lnTo>
                  <a:pt x="603453" y="64770"/>
                </a:lnTo>
                <a:lnTo>
                  <a:pt x="599833" y="71120"/>
                </a:lnTo>
                <a:lnTo>
                  <a:pt x="597001" y="72390"/>
                </a:lnTo>
                <a:lnTo>
                  <a:pt x="594245" y="73660"/>
                </a:lnTo>
                <a:lnTo>
                  <a:pt x="606285" y="95250"/>
                </a:lnTo>
                <a:lnTo>
                  <a:pt x="606285" y="0"/>
                </a:lnTo>
                <a:lnTo>
                  <a:pt x="518553" y="0"/>
                </a:lnTo>
                <a:lnTo>
                  <a:pt x="518553" y="36830"/>
                </a:lnTo>
                <a:lnTo>
                  <a:pt x="518553" y="49530"/>
                </a:lnTo>
                <a:lnTo>
                  <a:pt x="500468" y="49530"/>
                </a:lnTo>
                <a:lnTo>
                  <a:pt x="500468" y="58420"/>
                </a:lnTo>
                <a:lnTo>
                  <a:pt x="518007" y="58420"/>
                </a:lnTo>
                <a:lnTo>
                  <a:pt x="518007" y="72390"/>
                </a:lnTo>
                <a:lnTo>
                  <a:pt x="500468" y="72390"/>
                </a:lnTo>
                <a:lnTo>
                  <a:pt x="500468" y="82550"/>
                </a:lnTo>
                <a:lnTo>
                  <a:pt x="518553" y="82550"/>
                </a:lnTo>
                <a:lnTo>
                  <a:pt x="518553" y="95250"/>
                </a:lnTo>
                <a:lnTo>
                  <a:pt x="485597" y="95250"/>
                </a:lnTo>
                <a:lnTo>
                  <a:pt x="485597" y="36830"/>
                </a:lnTo>
                <a:lnTo>
                  <a:pt x="518553" y="36830"/>
                </a:lnTo>
                <a:lnTo>
                  <a:pt x="518553" y="0"/>
                </a:lnTo>
                <a:lnTo>
                  <a:pt x="445135" y="0"/>
                </a:lnTo>
                <a:lnTo>
                  <a:pt x="445135" y="36830"/>
                </a:lnTo>
                <a:lnTo>
                  <a:pt x="445135" y="49530"/>
                </a:lnTo>
                <a:lnTo>
                  <a:pt x="428231" y="49530"/>
                </a:lnTo>
                <a:lnTo>
                  <a:pt x="428231" y="59690"/>
                </a:lnTo>
                <a:lnTo>
                  <a:pt x="444512" y="59690"/>
                </a:lnTo>
                <a:lnTo>
                  <a:pt x="444512" y="72390"/>
                </a:lnTo>
                <a:lnTo>
                  <a:pt x="428231" y="72390"/>
                </a:lnTo>
                <a:lnTo>
                  <a:pt x="428231" y="95250"/>
                </a:lnTo>
                <a:lnTo>
                  <a:pt x="413359" y="95250"/>
                </a:lnTo>
                <a:lnTo>
                  <a:pt x="413359" y="36830"/>
                </a:lnTo>
                <a:lnTo>
                  <a:pt x="445135" y="36830"/>
                </a:lnTo>
                <a:lnTo>
                  <a:pt x="445135" y="0"/>
                </a:lnTo>
                <a:lnTo>
                  <a:pt x="370065" y="0"/>
                </a:lnTo>
                <a:lnTo>
                  <a:pt x="370065" y="36830"/>
                </a:lnTo>
                <a:lnTo>
                  <a:pt x="370065" y="95250"/>
                </a:lnTo>
                <a:lnTo>
                  <a:pt x="357174" y="95250"/>
                </a:lnTo>
                <a:lnTo>
                  <a:pt x="334924" y="59690"/>
                </a:lnTo>
                <a:lnTo>
                  <a:pt x="335013" y="69850"/>
                </a:lnTo>
                <a:lnTo>
                  <a:pt x="335114" y="82550"/>
                </a:lnTo>
                <a:lnTo>
                  <a:pt x="335229" y="95250"/>
                </a:lnTo>
                <a:lnTo>
                  <a:pt x="320992" y="95250"/>
                </a:lnTo>
                <a:lnTo>
                  <a:pt x="320992" y="36830"/>
                </a:lnTo>
                <a:lnTo>
                  <a:pt x="333819" y="36830"/>
                </a:lnTo>
                <a:lnTo>
                  <a:pt x="356146" y="72390"/>
                </a:lnTo>
                <a:lnTo>
                  <a:pt x="356019" y="58420"/>
                </a:lnTo>
                <a:lnTo>
                  <a:pt x="355904" y="44450"/>
                </a:lnTo>
                <a:lnTo>
                  <a:pt x="355828" y="36830"/>
                </a:lnTo>
                <a:lnTo>
                  <a:pt x="370065" y="36830"/>
                </a:lnTo>
                <a:lnTo>
                  <a:pt x="370065" y="0"/>
                </a:lnTo>
                <a:lnTo>
                  <a:pt x="280530" y="0"/>
                </a:lnTo>
                <a:lnTo>
                  <a:pt x="280530" y="66040"/>
                </a:lnTo>
                <a:lnTo>
                  <a:pt x="278257" y="77470"/>
                </a:lnTo>
                <a:lnTo>
                  <a:pt x="271894" y="87630"/>
                </a:lnTo>
                <a:lnTo>
                  <a:pt x="262140" y="93980"/>
                </a:lnTo>
                <a:lnTo>
                  <a:pt x="249694" y="96520"/>
                </a:lnTo>
                <a:lnTo>
                  <a:pt x="237185" y="93980"/>
                </a:lnTo>
                <a:lnTo>
                  <a:pt x="227520" y="87630"/>
                </a:lnTo>
                <a:lnTo>
                  <a:pt x="221297" y="77470"/>
                </a:lnTo>
                <a:lnTo>
                  <a:pt x="220573" y="73660"/>
                </a:lnTo>
                <a:lnTo>
                  <a:pt x="219100" y="66040"/>
                </a:lnTo>
                <a:lnTo>
                  <a:pt x="220624" y="58420"/>
                </a:lnTo>
                <a:lnTo>
                  <a:pt x="221640" y="53340"/>
                </a:lnTo>
                <a:lnTo>
                  <a:pt x="228422" y="44450"/>
                </a:lnTo>
                <a:lnTo>
                  <a:pt x="238213" y="38100"/>
                </a:lnTo>
                <a:lnTo>
                  <a:pt x="249770" y="35560"/>
                </a:lnTo>
                <a:lnTo>
                  <a:pt x="262140" y="38100"/>
                </a:lnTo>
                <a:lnTo>
                  <a:pt x="271868" y="44450"/>
                </a:lnTo>
                <a:lnTo>
                  <a:pt x="278244" y="54610"/>
                </a:lnTo>
                <a:lnTo>
                  <a:pt x="280530" y="66040"/>
                </a:lnTo>
                <a:lnTo>
                  <a:pt x="280530" y="0"/>
                </a:lnTo>
                <a:lnTo>
                  <a:pt x="182016" y="0"/>
                </a:lnTo>
                <a:lnTo>
                  <a:pt x="182016" y="58420"/>
                </a:lnTo>
                <a:lnTo>
                  <a:pt x="166446" y="58420"/>
                </a:lnTo>
                <a:lnTo>
                  <a:pt x="164782" y="54610"/>
                </a:lnTo>
                <a:lnTo>
                  <a:pt x="160375" y="48260"/>
                </a:lnTo>
                <a:lnTo>
                  <a:pt x="142379" y="48260"/>
                </a:lnTo>
                <a:lnTo>
                  <a:pt x="136791" y="57150"/>
                </a:lnTo>
                <a:lnTo>
                  <a:pt x="136791" y="74930"/>
                </a:lnTo>
                <a:lnTo>
                  <a:pt x="142760" y="82550"/>
                </a:lnTo>
                <a:lnTo>
                  <a:pt x="161721" y="82550"/>
                </a:lnTo>
                <a:lnTo>
                  <a:pt x="165493" y="74930"/>
                </a:lnTo>
                <a:lnTo>
                  <a:pt x="166446" y="73660"/>
                </a:lnTo>
                <a:lnTo>
                  <a:pt x="182016" y="73660"/>
                </a:lnTo>
                <a:lnTo>
                  <a:pt x="177977" y="82550"/>
                </a:lnTo>
                <a:lnTo>
                  <a:pt x="171323" y="90170"/>
                </a:lnTo>
                <a:lnTo>
                  <a:pt x="162661" y="93980"/>
                </a:lnTo>
                <a:lnTo>
                  <a:pt x="152603" y="96520"/>
                </a:lnTo>
                <a:lnTo>
                  <a:pt x="140106" y="93980"/>
                </a:lnTo>
                <a:lnTo>
                  <a:pt x="130416" y="86360"/>
                </a:lnTo>
                <a:lnTo>
                  <a:pt x="124155" y="77470"/>
                </a:lnTo>
                <a:lnTo>
                  <a:pt x="121920" y="66040"/>
                </a:lnTo>
                <a:lnTo>
                  <a:pt x="124015" y="54610"/>
                </a:lnTo>
                <a:lnTo>
                  <a:pt x="130048" y="45720"/>
                </a:lnTo>
                <a:lnTo>
                  <a:pt x="139649" y="38100"/>
                </a:lnTo>
                <a:lnTo>
                  <a:pt x="152438" y="35560"/>
                </a:lnTo>
                <a:lnTo>
                  <a:pt x="164541" y="38100"/>
                </a:lnTo>
                <a:lnTo>
                  <a:pt x="173482" y="44450"/>
                </a:lnTo>
                <a:lnTo>
                  <a:pt x="179298" y="52070"/>
                </a:lnTo>
                <a:lnTo>
                  <a:pt x="182016" y="58420"/>
                </a:lnTo>
                <a:lnTo>
                  <a:pt x="182016" y="0"/>
                </a:lnTo>
                <a:lnTo>
                  <a:pt x="77914" y="0"/>
                </a:lnTo>
                <a:lnTo>
                  <a:pt x="0" y="127000"/>
                </a:lnTo>
                <a:lnTo>
                  <a:pt x="1993658" y="127000"/>
                </a:lnTo>
                <a:lnTo>
                  <a:pt x="1993658" y="96520"/>
                </a:lnTo>
                <a:lnTo>
                  <a:pt x="1993658" y="95250"/>
                </a:lnTo>
                <a:lnTo>
                  <a:pt x="1993658" y="36830"/>
                </a:lnTo>
                <a:lnTo>
                  <a:pt x="1993658" y="35560"/>
                </a:lnTo>
                <a:lnTo>
                  <a:pt x="199365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g object 24"/>
          <p:cNvSpPr/>
          <p:nvPr/>
        </p:nvSpPr>
        <p:spPr>
          <a:xfrm>
            <a:off x="12861145" y="1078778"/>
            <a:ext cx="30480" cy="92075"/>
          </a:xfrm>
          <a:custGeom>
            <a:avLst/>
            <a:gdLst/>
            <a:ahLst/>
            <a:cxnLst/>
            <a:rect l="l" t="t" r="r" b="b"/>
            <a:pathLst>
              <a:path w="30479" h="92075">
                <a:moveTo>
                  <a:pt x="29985" y="0"/>
                </a:moveTo>
                <a:lnTo>
                  <a:pt x="0" y="0"/>
                </a:lnTo>
                <a:lnTo>
                  <a:pt x="0" y="91591"/>
                </a:lnTo>
                <a:lnTo>
                  <a:pt x="29985" y="91591"/>
                </a:lnTo>
                <a:lnTo>
                  <a:pt x="29985" y="0"/>
                </a:lnTo>
                <a:close/>
              </a:path>
            </a:pathLst>
          </a:custGeom>
          <a:solidFill>
            <a:srgbClr val="EDB526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5" name="bg object 2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3042342" y="1079273"/>
            <a:ext cx="115224" cy="250950"/>
          </a:xfrm>
          <a:prstGeom prst="rect">
            <a:avLst/>
          </a:prstGeom>
        </p:spPr>
      </p:pic>
      <p:pic>
        <p:nvPicPr>
          <p:cNvPr id="26" name="bg object 2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2920902" y="1077007"/>
            <a:ext cx="101540" cy="253514"/>
          </a:xfrm>
          <a:prstGeom prst="rect">
            <a:avLst/>
          </a:prstGeom>
        </p:spPr>
      </p:pic>
      <p:sp>
        <p:nvSpPr>
          <p:cNvPr id="27" name="bg object 27"/>
          <p:cNvSpPr/>
          <p:nvPr/>
        </p:nvSpPr>
        <p:spPr>
          <a:xfrm>
            <a:off x="8281424" y="18682719"/>
            <a:ext cx="5269865" cy="1153160"/>
          </a:xfrm>
          <a:custGeom>
            <a:avLst/>
            <a:gdLst/>
            <a:ahLst/>
            <a:cxnLst/>
            <a:rect l="l" t="t" r="r" b="b"/>
            <a:pathLst>
              <a:path w="5269865" h="1153159">
                <a:moveTo>
                  <a:pt x="5269647" y="0"/>
                </a:moveTo>
                <a:lnTo>
                  <a:pt x="0" y="0"/>
                </a:lnTo>
                <a:lnTo>
                  <a:pt x="0" y="1153138"/>
                </a:lnTo>
                <a:lnTo>
                  <a:pt x="5269647" y="1153138"/>
                </a:lnTo>
                <a:lnTo>
                  <a:pt x="5269647" y="0"/>
                </a:lnTo>
                <a:close/>
              </a:path>
            </a:pathLst>
          </a:custGeom>
          <a:solidFill>
            <a:srgbClr val="EDB526">
              <a:alpha val="44400"/>
            </a:srgbClr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11200" y="804164"/>
            <a:ext cx="12801600" cy="32166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11200" y="4623943"/>
            <a:ext cx="12801600" cy="1326870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836160" y="18696814"/>
            <a:ext cx="455168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71120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10241280" y="18696814"/>
            <a:ext cx="3271520" cy="10052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8281423" y="18682720"/>
            <a:ext cx="5269865" cy="1153160"/>
          </a:xfrm>
          <a:prstGeom prst="rect">
            <a:avLst/>
          </a:prstGeom>
        </p:spPr>
        <p:txBody>
          <a:bodyPr wrap="square" lIns="0" tIns="306070" rIns="0" bIns="0" rtlCol="0" vert="horz">
            <a:spAutoFit/>
          </a:bodyPr>
          <a:lstStyle/>
          <a:p>
            <a:pPr marL="389255">
              <a:lnSpc>
                <a:spcPct val="100000"/>
              </a:lnSpc>
              <a:spcBef>
                <a:spcPts val="2410"/>
              </a:spcBef>
            </a:pPr>
            <a:r>
              <a:rPr dirty="0" sz="3300" spc="-315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z="3300" spc="-409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300" spc="-315">
                <a:solidFill>
                  <a:srgbClr val="FFFFFF"/>
                </a:solidFill>
                <a:latin typeface="Arial"/>
                <a:cs typeface="Arial"/>
              </a:rPr>
              <a:t>W</a:t>
            </a:r>
            <a:r>
              <a:rPr dirty="0" sz="3300" spc="-409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300" spc="-85">
                <a:solidFill>
                  <a:srgbClr val="FFFFFF"/>
                </a:solidFill>
                <a:latin typeface="Arial"/>
                <a:cs typeface="Arial"/>
              </a:rPr>
              <a:t>W.E</a:t>
            </a:r>
            <a:r>
              <a:rPr dirty="0" sz="3300" spc="-47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3300" spc="-10">
                <a:solidFill>
                  <a:srgbClr val="FFFFFF"/>
                </a:solidFill>
                <a:latin typeface="Arial"/>
                <a:cs typeface="Arial"/>
              </a:rPr>
              <a:t>AGENSG.ORG</a:t>
            </a:r>
            <a:endParaRPr sz="33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951830" y="19003150"/>
            <a:ext cx="2250440" cy="525145"/>
          </a:xfrm>
          <a:prstGeom prst="rect">
            <a:avLst/>
          </a:prstGeom>
        </p:spPr>
        <p:txBody>
          <a:bodyPr wrap="square" lIns="0" tIns="1587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dirty="0" sz="3250" spc="150">
                <a:solidFill>
                  <a:srgbClr val="A7A9AC"/>
                </a:solidFill>
                <a:latin typeface="Arial"/>
                <a:cs typeface="Arial"/>
              </a:rPr>
              <a:t>#NSG2024</a:t>
            </a:r>
            <a:endParaRPr sz="325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3544536" y="18985949"/>
            <a:ext cx="1635760" cy="498475"/>
            <a:chOff x="3544536" y="18985949"/>
            <a:chExt cx="1635760" cy="498475"/>
          </a:xfrm>
        </p:grpSpPr>
        <p:sp>
          <p:nvSpPr>
            <p:cNvPr id="5" name="object 5" descr=""/>
            <p:cNvSpPr/>
            <p:nvPr/>
          </p:nvSpPr>
          <p:spPr>
            <a:xfrm>
              <a:off x="4930533" y="19007431"/>
              <a:ext cx="247650" cy="474980"/>
            </a:xfrm>
            <a:custGeom>
              <a:avLst/>
              <a:gdLst/>
              <a:ahLst/>
              <a:cxnLst/>
              <a:rect l="l" t="t" r="r" b="b"/>
              <a:pathLst>
                <a:path w="247650" h="474980">
                  <a:moveTo>
                    <a:pt x="182738" y="0"/>
                  </a:moveTo>
                  <a:lnTo>
                    <a:pt x="135976" y="7339"/>
                  </a:lnTo>
                  <a:lnTo>
                    <a:pt x="92558" y="31966"/>
                  </a:lnTo>
                  <a:lnTo>
                    <a:pt x="63920" y="81865"/>
                  </a:lnTo>
                  <a:lnTo>
                    <a:pt x="61678" y="93347"/>
                  </a:lnTo>
                  <a:lnTo>
                    <a:pt x="61570" y="94139"/>
                  </a:lnTo>
                  <a:lnTo>
                    <a:pt x="61449" y="95021"/>
                  </a:lnTo>
                  <a:lnTo>
                    <a:pt x="60814" y="102147"/>
                  </a:lnTo>
                  <a:lnTo>
                    <a:pt x="60726" y="103135"/>
                  </a:lnTo>
                  <a:lnTo>
                    <a:pt x="59323" y="146073"/>
                  </a:lnTo>
                  <a:lnTo>
                    <a:pt x="59255" y="159349"/>
                  </a:lnTo>
                  <a:lnTo>
                    <a:pt x="3167" y="159349"/>
                  </a:lnTo>
                  <a:lnTo>
                    <a:pt x="0" y="162511"/>
                  </a:lnTo>
                  <a:lnTo>
                    <a:pt x="83" y="251394"/>
                  </a:lnTo>
                  <a:lnTo>
                    <a:pt x="3221" y="254532"/>
                  </a:lnTo>
                  <a:lnTo>
                    <a:pt x="62917" y="254532"/>
                  </a:lnTo>
                  <a:lnTo>
                    <a:pt x="62917" y="471243"/>
                  </a:lnTo>
                  <a:lnTo>
                    <a:pt x="66139" y="474464"/>
                  </a:lnTo>
                  <a:lnTo>
                    <a:pt x="165711" y="474464"/>
                  </a:lnTo>
                  <a:lnTo>
                    <a:pt x="168926" y="471243"/>
                  </a:lnTo>
                  <a:lnTo>
                    <a:pt x="168926" y="460083"/>
                  </a:lnTo>
                  <a:lnTo>
                    <a:pt x="77299" y="460083"/>
                  </a:lnTo>
                  <a:lnTo>
                    <a:pt x="77299" y="243371"/>
                  </a:lnTo>
                  <a:lnTo>
                    <a:pt x="74084" y="240150"/>
                  </a:lnTo>
                  <a:lnTo>
                    <a:pt x="14381" y="240150"/>
                  </a:lnTo>
                  <a:lnTo>
                    <a:pt x="14381" y="173671"/>
                  </a:lnTo>
                  <a:lnTo>
                    <a:pt x="70380" y="173671"/>
                  </a:lnTo>
                  <a:lnTo>
                    <a:pt x="73565" y="170456"/>
                  </a:lnTo>
                  <a:lnTo>
                    <a:pt x="73638" y="146073"/>
                  </a:lnTo>
                  <a:lnTo>
                    <a:pt x="73908" y="129811"/>
                  </a:lnTo>
                  <a:lnTo>
                    <a:pt x="76340" y="91478"/>
                  </a:lnTo>
                  <a:lnTo>
                    <a:pt x="77573" y="86714"/>
                  </a:lnTo>
                  <a:lnTo>
                    <a:pt x="77710" y="86052"/>
                  </a:lnTo>
                  <a:lnTo>
                    <a:pt x="77776" y="85498"/>
                  </a:lnTo>
                  <a:lnTo>
                    <a:pt x="108145" y="37719"/>
                  </a:lnTo>
                  <a:lnTo>
                    <a:pt x="154196" y="17513"/>
                  </a:lnTo>
                  <a:lnTo>
                    <a:pt x="200660" y="14474"/>
                  </a:lnTo>
                  <a:lnTo>
                    <a:pt x="246664" y="14474"/>
                  </a:lnTo>
                  <a:lnTo>
                    <a:pt x="246649" y="10871"/>
                  </a:lnTo>
                  <a:lnTo>
                    <a:pt x="246196" y="9487"/>
                  </a:lnTo>
                  <a:lnTo>
                    <a:pt x="244323" y="6707"/>
                  </a:lnTo>
                  <a:lnTo>
                    <a:pt x="242575" y="5550"/>
                  </a:lnTo>
                  <a:lnTo>
                    <a:pt x="240553" y="5240"/>
                  </a:lnTo>
                  <a:lnTo>
                    <a:pt x="221409" y="1962"/>
                  </a:lnTo>
                  <a:lnTo>
                    <a:pt x="182738" y="0"/>
                  </a:lnTo>
                  <a:close/>
                </a:path>
                <a:path w="247650" h="474980">
                  <a:moveTo>
                    <a:pt x="246664" y="14474"/>
                  </a:moveTo>
                  <a:lnTo>
                    <a:pt x="200660" y="14474"/>
                  </a:lnTo>
                  <a:lnTo>
                    <a:pt x="232267" y="18195"/>
                  </a:lnTo>
                  <a:lnTo>
                    <a:pt x="232267" y="78543"/>
                  </a:lnTo>
                  <a:lnTo>
                    <a:pt x="188838" y="83887"/>
                  </a:lnTo>
                  <a:lnTo>
                    <a:pt x="156435" y="119563"/>
                  </a:lnTo>
                  <a:lnTo>
                    <a:pt x="156292" y="170456"/>
                  </a:lnTo>
                  <a:lnTo>
                    <a:pt x="159507" y="173671"/>
                  </a:lnTo>
                  <a:lnTo>
                    <a:pt x="231814" y="173671"/>
                  </a:lnTo>
                  <a:lnTo>
                    <a:pt x="225324" y="240150"/>
                  </a:lnTo>
                  <a:lnTo>
                    <a:pt x="157766" y="240150"/>
                  </a:lnTo>
                  <a:lnTo>
                    <a:pt x="154551" y="243371"/>
                  </a:lnTo>
                  <a:lnTo>
                    <a:pt x="154551" y="460083"/>
                  </a:lnTo>
                  <a:lnTo>
                    <a:pt x="168926" y="460083"/>
                  </a:lnTo>
                  <a:lnTo>
                    <a:pt x="168926" y="254532"/>
                  </a:lnTo>
                  <a:lnTo>
                    <a:pt x="235745" y="254532"/>
                  </a:lnTo>
                  <a:lnTo>
                    <a:pt x="238930" y="251394"/>
                  </a:lnTo>
                  <a:lnTo>
                    <a:pt x="239008" y="247487"/>
                  </a:lnTo>
                  <a:lnTo>
                    <a:pt x="246852" y="167157"/>
                  </a:lnTo>
                  <a:lnTo>
                    <a:pt x="247222" y="163221"/>
                  </a:lnTo>
                  <a:lnTo>
                    <a:pt x="244329" y="159719"/>
                  </a:lnTo>
                  <a:lnTo>
                    <a:pt x="240392" y="159349"/>
                  </a:lnTo>
                  <a:lnTo>
                    <a:pt x="170668" y="159349"/>
                  </a:lnTo>
                  <a:lnTo>
                    <a:pt x="170668" y="121454"/>
                  </a:lnTo>
                  <a:lnTo>
                    <a:pt x="183210" y="102147"/>
                  </a:lnTo>
                  <a:lnTo>
                    <a:pt x="206348" y="94139"/>
                  </a:lnTo>
                  <a:lnTo>
                    <a:pt x="228662" y="92761"/>
                  </a:lnTo>
                  <a:lnTo>
                    <a:pt x="243878" y="92761"/>
                  </a:lnTo>
                  <a:lnTo>
                    <a:pt x="246196" y="90878"/>
                  </a:lnTo>
                  <a:lnTo>
                    <a:pt x="246464" y="88235"/>
                  </a:lnTo>
                  <a:lnTo>
                    <a:pt x="246546" y="87430"/>
                  </a:lnTo>
                  <a:lnTo>
                    <a:pt x="246664" y="14474"/>
                  </a:lnTo>
                  <a:close/>
                </a:path>
                <a:path w="247650" h="474980">
                  <a:moveTo>
                    <a:pt x="243878" y="92761"/>
                  </a:moveTo>
                  <a:lnTo>
                    <a:pt x="228662" y="92761"/>
                  </a:lnTo>
                  <a:lnTo>
                    <a:pt x="238727" y="93347"/>
                  </a:lnTo>
                  <a:lnTo>
                    <a:pt x="242664" y="93747"/>
                  </a:lnTo>
                  <a:lnTo>
                    <a:pt x="243878" y="92761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6" name="object 6" descr=""/>
            <p:cNvSpPr/>
            <p:nvPr/>
          </p:nvSpPr>
          <p:spPr>
            <a:xfrm>
              <a:off x="4930533" y="19007431"/>
              <a:ext cx="247650" cy="474980"/>
            </a:xfrm>
            <a:custGeom>
              <a:avLst/>
              <a:gdLst/>
              <a:ahLst/>
              <a:cxnLst/>
              <a:rect l="l" t="t" r="r" b="b"/>
              <a:pathLst>
                <a:path w="247650" h="474980">
                  <a:moveTo>
                    <a:pt x="231814" y="173671"/>
                  </a:moveTo>
                  <a:lnTo>
                    <a:pt x="163480" y="173671"/>
                  </a:lnTo>
                  <a:lnTo>
                    <a:pt x="159507" y="173671"/>
                  </a:lnTo>
                  <a:lnTo>
                    <a:pt x="156292" y="170456"/>
                  </a:lnTo>
                  <a:lnTo>
                    <a:pt x="156292" y="166483"/>
                  </a:lnTo>
                  <a:lnTo>
                    <a:pt x="156292" y="121019"/>
                  </a:lnTo>
                  <a:lnTo>
                    <a:pt x="156292" y="120524"/>
                  </a:lnTo>
                  <a:lnTo>
                    <a:pt x="156334" y="120035"/>
                  </a:lnTo>
                  <a:lnTo>
                    <a:pt x="188838" y="83887"/>
                  </a:lnTo>
                  <a:lnTo>
                    <a:pt x="232267" y="78543"/>
                  </a:lnTo>
                  <a:lnTo>
                    <a:pt x="232267" y="18195"/>
                  </a:lnTo>
                  <a:lnTo>
                    <a:pt x="200660" y="14474"/>
                  </a:lnTo>
                  <a:lnTo>
                    <a:pt x="154196" y="17513"/>
                  </a:lnTo>
                  <a:lnTo>
                    <a:pt x="108145" y="37719"/>
                  </a:lnTo>
                  <a:lnTo>
                    <a:pt x="77776" y="85498"/>
                  </a:lnTo>
                  <a:lnTo>
                    <a:pt x="77710" y="86052"/>
                  </a:lnTo>
                  <a:lnTo>
                    <a:pt x="77573" y="86714"/>
                  </a:lnTo>
                  <a:lnTo>
                    <a:pt x="73908" y="129811"/>
                  </a:lnTo>
                  <a:lnTo>
                    <a:pt x="73576" y="159121"/>
                  </a:lnTo>
                  <a:lnTo>
                    <a:pt x="73601" y="166454"/>
                  </a:lnTo>
                  <a:lnTo>
                    <a:pt x="73613" y="170408"/>
                  </a:lnTo>
                  <a:lnTo>
                    <a:pt x="70421" y="173629"/>
                  </a:lnTo>
                  <a:lnTo>
                    <a:pt x="66473" y="173647"/>
                  </a:lnTo>
                  <a:lnTo>
                    <a:pt x="14381" y="173671"/>
                  </a:lnTo>
                  <a:lnTo>
                    <a:pt x="14381" y="240150"/>
                  </a:lnTo>
                  <a:lnTo>
                    <a:pt x="70111" y="240150"/>
                  </a:lnTo>
                  <a:lnTo>
                    <a:pt x="74084" y="240150"/>
                  </a:lnTo>
                  <a:lnTo>
                    <a:pt x="77299" y="243371"/>
                  </a:lnTo>
                  <a:lnTo>
                    <a:pt x="77299" y="247344"/>
                  </a:lnTo>
                  <a:lnTo>
                    <a:pt x="77299" y="460083"/>
                  </a:lnTo>
                  <a:lnTo>
                    <a:pt x="154551" y="460083"/>
                  </a:lnTo>
                  <a:lnTo>
                    <a:pt x="154551" y="247344"/>
                  </a:lnTo>
                  <a:lnTo>
                    <a:pt x="154551" y="243371"/>
                  </a:lnTo>
                  <a:lnTo>
                    <a:pt x="157766" y="240150"/>
                  </a:lnTo>
                  <a:lnTo>
                    <a:pt x="161738" y="240150"/>
                  </a:lnTo>
                  <a:lnTo>
                    <a:pt x="225324" y="240150"/>
                  </a:lnTo>
                  <a:lnTo>
                    <a:pt x="231814" y="173671"/>
                  </a:lnTo>
                  <a:close/>
                </a:path>
                <a:path w="247650" h="474980">
                  <a:moveTo>
                    <a:pt x="170668" y="159296"/>
                  </a:moveTo>
                  <a:lnTo>
                    <a:pt x="239718" y="159296"/>
                  </a:lnTo>
                  <a:lnTo>
                    <a:pt x="240392" y="159349"/>
                  </a:lnTo>
                  <a:lnTo>
                    <a:pt x="244329" y="159719"/>
                  </a:lnTo>
                  <a:lnTo>
                    <a:pt x="247222" y="163221"/>
                  </a:lnTo>
                  <a:lnTo>
                    <a:pt x="246852" y="167157"/>
                  </a:lnTo>
                  <a:lnTo>
                    <a:pt x="239008" y="247487"/>
                  </a:lnTo>
                  <a:lnTo>
                    <a:pt x="238930" y="251394"/>
                  </a:lnTo>
                  <a:lnTo>
                    <a:pt x="235745" y="254531"/>
                  </a:lnTo>
                  <a:lnTo>
                    <a:pt x="231820" y="254531"/>
                  </a:lnTo>
                  <a:lnTo>
                    <a:pt x="168926" y="254531"/>
                  </a:lnTo>
                  <a:lnTo>
                    <a:pt x="168926" y="467276"/>
                  </a:lnTo>
                  <a:lnTo>
                    <a:pt x="168926" y="471243"/>
                  </a:lnTo>
                  <a:lnTo>
                    <a:pt x="165711" y="474464"/>
                  </a:lnTo>
                  <a:lnTo>
                    <a:pt x="161738" y="474464"/>
                  </a:lnTo>
                  <a:lnTo>
                    <a:pt x="70111" y="474464"/>
                  </a:lnTo>
                  <a:lnTo>
                    <a:pt x="66139" y="474464"/>
                  </a:lnTo>
                  <a:lnTo>
                    <a:pt x="62917" y="471243"/>
                  </a:lnTo>
                  <a:lnTo>
                    <a:pt x="62917" y="467276"/>
                  </a:lnTo>
                  <a:lnTo>
                    <a:pt x="62917" y="254531"/>
                  </a:lnTo>
                  <a:lnTo>
                    <a:pt x="7187" y="254531"/>
                  </a:lnTo>
                  <a:lnTo>
                    <a:pt x="3221" y="254531"/>
                  </a:lnTo>
                  <a:lnTo>
                    <a:pt x="0" y="251310"/>
                  </a:lnTo>
                  <a:lnTo>
                    <a:pt x="0" y="247344"/>
                  </a:lnTo>
                  <a:lnTo>
                    <a:pt x="0" y="166483"/>
                  </a:lnTo>
                  <a:lnTo>
                    <a:pt x="0" y="162511"/>
                  </a:lnTo>
                  <a:lnTo>
                    <a:pt x="3221" y="159296"/>
                  </a:lnTo>
                  <a:lnTo>
                    <a:pt x="7187" y="159296"/>
                  </a:lnTo>
                  <a:lnTo>
                    <a:pt x="59255" y="159296"/>
                  </a:lnTo>
                  <a:lnTo>
                    <a:pt x="60186" y="112167"/>
                  </a:lnTo>
                  <a:lnTo>
                    <a:pt x="63532" y="83189"/>
                  </a:lnTo>
                  <a:lnTo>
                    <a:pt x="63621" y="82742"/>
                  </a:lnTo>
                  <a:lnTo>
                    <a:pt x="92558" y="31966"/>
                  </a:lnTo>
                  <a:lnTo>
                    <a:pt x="135976" y="7339"/>
                  </a:lnTo>
                  <a:lnTo>
                    <a:pt x="182738" y="0"/>
                  </a:lnTo>
                  <a:lnTo>
                    <a:pt x="221409" y="1962"/>
                  </a:lnTo>
                  <a:lnTo>
                    <a:pt x="240553" y="5240"/>
                  </a:lnTo>
                  <a:lnTo>
                    <a:pt x="242575" y="5550"/>
                  </a:lnTo>
                  <a:lnTo>
                    <a:pt x="244323" y="6707"/>
                  </a:lnTo>
                  <a:lnTo>
                    <a:pt x="245414" y="8335"/>
                  </a:lnTo>
                  <a:lnTo>
                    <a:pt x="246196" y="9487"/>
                  </a:lnTo>
                  <a:lnTo>
                    <a:pt x="246649" y="10871"/>
                  </a:lnTo>
                  <a:lnTo>
                    <a:pt x="246649" y="12362"/>
                  </a:lnTo>
                  <a:lnTo>
                    <a:pt x="246733" y="30974"/>
                  </a:lnTo>
                  <a:lnTo>
                    <a:pt x="246868" y="49676"/>
                  </a:lnTo>
                  <a:lnTo>
                    <a:pt x="246880" y="68365"/>
                  </a:lnTo>
                  <a:lnTo>
                    <a:pt x="246595" y="86941"/>
                  </a:lnTo>
                  <a:lnTo>
                    <a:pt x="246196" y="90878"/>
                  </a:lnTo>
                  <a:lnTo>
                    <a:pt x="242664" y="93747"/>
                  </a:lnTo>
                  <a:lnTo>
                    <a:pt x="238727" y="93347"/>
                  </a:lnTo>
                  <a:lnTo>
                    <a:pt x="228662" y="92761"/>
                  </a:lnTo>
                  <a:lnTo>
                    <a:pt x="206348" y="94139"/>
                  </a:lnTo>
                  <a:lnTo>
                    <a:pt x="183210" y="102147"/>
                  </a:lnTo>
                  <a:lnTo>
                    <a:pt x="170668" y="121454"/>
                  </a:lnTo>
                  <a:lnTo>
                    <a:pt x="170668" y="159296"/>
                  </a:lnTo>
                  <a:close/>
                </a:path>
              </a:pathLst>
            </a:custGeom>
            <a:ln w="4217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7" name="object 7" descr=""/>
            <p:cNvSpPr/>
            <p:nvPr/>
          </p:nvSpPr>
          <p:spPr>
            <a:xfrm>
              <a:off x="4258774" y="18988058"/>
              <a:ext cx="473075" cy="473709"/>
            </a:xfrm>
            <a:custGeom>
              <a:avLst/>
              <a:gdLst/>
              <a:ahLst/>
              <a:cxnLst/>
              <a:rect l="l" t="t" r="r" b="b"/>
              <a:pathLst>
                <a:path w="473075" h="473709">
                  <a:moveTo>
                    <a:pt x="114914" y="152952"/>
                  </a:moveTo>
                  <a:lnTo>
                    <a:pt x="12305" y="152952"/>
                  </a:lnTo>
                  <a:lnTo>
                    <a:pt x="9102" y="156161"/>
                  </a:lnTo>
                  <a:lnTo>
                    <a:pt x="9102" y="469969"/>
                  </a:lnTo>
                  <a:lnTo>
                    <a:pt x="12305" y="473179"/>
                  </a:lnTo>
                  <a:lnTo>
                    <a:pt x="114914" y="473179"/>
                  </a:lnTo>
                  <a:lnTo>
                    <a:pt x="118123" y="469969"/>
                  </a:lnTo>
                  <a:lnTo>
                    <a:pt x="118123" y="458851"/>
                  </a:lnTo>
                  <a:lnTo>
                    <a:pt x="23430" y="458851"/>
                  </a:lnTo>
                  <a:lnTo>
                    <a:pt x="23430" y="167286"/>
                  </a:lnTo>
                  <a:lnTo>
                    <a:pt x="118123" y="167286"/>
                  </a:lnTo>
                  <a:lnTo>
                    <a:pt x="118123" y="156161"/>
                  </a:lnTo>
                  <a:lnTo>
                    <a:pt x="114914" y="152952"/>
                  </a:lnTo>
                  <a:close/>
                </a:path>
                <a:path w="473075" h="473709">
                  <a:moveTo>
                    <a:pt x="118123" y="167286"/>
                  </a:moveTo>
                  <a:lnTo>
                    <a:pt x="103795" y="167286"/>
                  </a:lnTo>
                  <a:lnTo>
                    <a:pt x="103795" y="458851"/>
                  </a:lnTo>
                  <a:lnTo>
                    <a:pt x="118123" y="458851"/>
                  </a:lnTo>
                  <a:lnTo>
                    <a:pt x="118123" y="167286"/>
                  </a:lnTo>
                  <a:close/>
                </a:path>
                <a:path w="473075" h="473709">
                  <a:moveTo>
                    <a:pt x="63156" y="0"/>
                  </a:moveTo>
                  <a:lnTo>
                    <a:pt x="18497" y="18664"/>
                  </a:lnTo>
                  <a:lnTo>
                    <a:pt x="0" y="63609"/>
                  </a:lnTo>
                  <a:lnTo>
                    <a:pt x="1283" y="76409"/>
                  </a:lnTo>
                  <a:lnTo>
                    <a:pt x="27844" y="116335"/>
                  </a:lnTo>
                  <a:lnTo>
                    <a:pt x="63156" y="127213"/>
                  </a:lnTo>
                  <a:lnTo>
                    <a:pt x="75880" y="125919"/>
                  </a:lnTo>
                  <a:lnTo>
                    <a:pt x="87736" y="122207"/>
                  </a:lnTo>
                  <a:lnTo>
                    <a:pt x="98467" y="116335"/>
                  </a:lnTo>
                  <a:lnTo>
                    <a:pt x="102615" y="112886"/>
                  </a:lnTo>
                  <a:lnTo>
                    <a:pt x="63156" y="112886"/>
                  </a:lnTo>
                  <a:lnTo>
                    <a:pt x="53310" y="111886"/>
                  </a:lnTo>
                  <a:lnTo>
                    <a:pt x="18166" y="82826"/>
                  </a:lnTo>
                  <a:lnTo>
                    <a:pt x="14327" y="63609"/>
                  </a:lnTo>
                  <a:lnTo>
                    <a:pt x="15320" y="53662"/>
                  </a:lnTo>
                  <a:lnTo>
                    <a:pt x="44142" y="18198"/>
                  </a:lnTo>
                  <a:lnTo>
                    <a:pt x="63156" y="14333"/>
                  </a:lnTo>
                  <a:lnTo>
                    <a:pt x="102605" y="14333"/>
                  </a:lnTo>
                  <a:lnTo>
                    <a:pt x="98462" y="10886"/>
                  </a:lnTo>
                  <a:lnTo>
                    <a:pt x="87733" y="5010"/>
                  </a:lnTo>
                  <a:lnTo>
                    <a:pt x="75879" y="1295"/>
                  </a:lnTo>
                  <a:lnTo>
                    <a:pt x="63156" y="0"/>
                  </a:lnTo>
                  <a:close/>
                </a:path>
                <a:path w="473075" h="473709">
                  <a:moveTo>
                    <a:pt x="102605" y="14333"/>
                  </a:moveTo>
                  <a:lnTo>
                    <a:pt x="63156" y="14333"/>
                  </a:lnTo>
                  <a:lnTo>
                    <a:pt x="72999" y="15333"/>
                  </a:lnTo>
                  <a:lnTo>
                    <a:pt x="82166" y="18198"/>
                  </a:lnTo>
                  <a:lnTo>
                    <a:pt x="110992" y="53662"/>
                  </a:lnTo>
                  <a:lnTo>
                    <a:pt x="111985" y="63609"/>
                  </a:lnTo>
                  <a:lnTo>
                    <a:pt x="110991" y="73563"/>
                  </a:lnTo>
                  <a:lnTo>
                    <a:pt x="82168" y="109021"/>
                  </a:lnTo>
                  <a:lnTo>
                    <a:pt x="63156" y="112886"/>
                  </a:lnTo>
                  <a:lnTo>
                    <a:pt x="102615" y="112886"/>
                  </a:lnTo>
                  <a:lnTo>
                    <a:pt x="125029" y="76409"/>
                  </a:lnTo>
                  <a:lnTo>
                    <a:pt x="126313" y="63609"/>
                  </a:lnTo>
                  <a:lnTo>
                    <a:pt x="125029" y="50811"/>
                  </a:lnTo>
                  <a:lnTo>
                    <a:pt x="121347" y="38882"/>
                  </a:lnTo>
                  <a:lnTo>
                    <a:pt x="115522" y="28080"/>
                  </a:lnTo>
                  <a:lnTo>
                    <a:pt x="107809" y="18664"/>
                  </a:lnTo>
                  <a:lnTo>
                    <a:pt x="102605" y="14333"/>
                  </a:lnTo>
                  <a:close/>
                </a:path>
                <a:path w="473075" h="473709">
                  <a:moveTo>
                    <a:pt x="266273" y="152952"/>
                  </a:moveTo>
                  <a:lnTo>
                    <a:pt x="167542" y="152952"/>
                  </a:lnTo>
                  <a:lnTo>
                    <a:pt x="164333" y="156161"/>
                  </a:lnTo>
                  <a:lnTo>
                    <a:pt x="164333" y="469969"/>
                  </a:lnTo>
                  <a:lnTo>
                    <a:pt x="167542" y="473179"/>
                  </a:lnTo>
                  <a:lnTo>
                    <a:pt x="266273" y="473179"/>
                  </a:lnTo>
                  <a:lnTo>
                    <a:pt x="269483" y="469969"/>
                  </a:lnTo>
                  <a:lnTo>
                    <a:pt x="269483" y="458851"/>
                  </a:lnTo>
                  <a:lnTo>
                    <a:pt x="178667" y="458851"/>
                  </a:lnTo>
                  <a:lnTo>
                    <a:pt x="178667" y="167286"/>
                  </a:lnTo>
                  <a:lnTo>
                    <a:pt x="269483" y="167286"/>
                  </a:lnTo>
                  <a:lnTo>
                    <a:pt x="269483" y="156161"/>
                  </a:lnTo>
                  <a:lnTo>
                    <a:pt x="266273" y="152952"/>
                  </a:lnTo>
                  <a:close/>
                </a:path>
                <a:path w="473075" h="473709">
                  <a:moveTo>
                    <a:pt x="358573" y="243977"/>
                  </a:moveTo>
                  <a:lnTo>
                    <a:pt x="319999" y="243977"/>
                  </a:lnTo>
                  <a:lnTo>
                    <a:pt x="331034" y="244966"/>
                  </a:lnTo>
                  <a:lnTo>
                    <a:pt x="330561" y="244966"/>
                  </a:lnTo>
                  <a:lnTo>
                    <a:pt x="361515" y="278042"/>
                  </a:lnTo>
                  <a:lnTo>
                    <a:pt x="364396" y="305433"/>
                  </a:lnTo>
                  <a:lnTo>
                    <a:pt x="364396" y="469969"/>
                  </a:lnTo>
                  <a:lnTo>
                    <a:pt x="367606" y="473179"/>
                  </a:lnTo>
                  <a:lnTo>
                    <a:pt x="469743" y="473179"/>
                  </a:lnTo>
                  <a:lnTo>
                    <a:pt x="472952" y="469969"/>
                  </a:lnTo>
                  <a:lnTo>
                    <a:pt x="472952" y="458851"/>
                  </a:lnTo>
                  <a:lnTo>
                    <a:pt x="378724" y="458851"/>
                  </a:lnTo>
                  <a:lnTo>
                    <a:pt x="378724" y="305433"/>
                  </a:lnTo>
                  <a:lnTo>
                    <a:pt x="377969" y="291208"/>
                  </a:lnTo>
                  <a:lnTo>
                    <a:pt x="377947" y="290793"/>
                  </a:lnTo>
                  <a:lnTo>
                    <a:pt x="377826" y="288517"/>
                  </a:lnTo>
                  <a:lnTo>
                    <a:pt x="364277" y="249989"/>
                  </a:lnTo>
                  <a:lnTo>
                    <a:pt x="362302" y="247882"/>
                  </a:lnTo>
                  <a:lnTo>
                    <a:pt x="358573" y="243977"/>
                  </a:lnTo>
                  <a:close/>
                </a:path>
                <a:path w="473075" h="473709">
                  <a:moveTo>
                    <a:pt x="319999" y="229649"/>
                  </a:moveTo>
                  <a:lnTo>
                    <a:pt x="281089" y="241250"/>
                  </a:lnTo>
                  <a:lnTo>
                    <a:pt x="259458" y="273576"/>
                  </a:lnTo>
                  <a:lnTo>
                    <a:pt x="256247" y="288517"/>
                  </a:lnTo>
                  <a:lnTo>
                    <a:pt x="256203" y="288727"/>
                  </a:lnTo>
                  <a:lnTo>
                    <a:pt x="255149" y="305433"/>
                  </a:lnTo>
                  <a:lnTo>
                    <a:pt x="255149" y="458851"/>
                  </a:lnTo>
                  <a:lnTo>
                    <a:pt x="269483" y="458851"/>
                  </a:lnTo>
                  <a:lnTo>
                    <a:pt x="269483" y="305433"/>
                  </a:lnTo>
                  <a:lnTo>
                    <a:pt x="270321" y="291208"/>
                  </a:lnTo>
                  <a:lnTo>
                    <a:pt x="289742" y="252643"/>
                  </a:lnTo>
                  <a:lnTo>
                    <a:pt x="319999" y="243977"/>
                  </a:lnTo>
                  <a:lnTo>
                    <a:pt x="358573" y="243977"/>
                  </a:lnTo>
                  <a:lnTo>
                    <a:pt x="355970" y="241250"/>
                  </a:lnTo>
                  <a:lnTo>
                    <a:pt x="345837" y="234876"/>
                  </a:lnTo>
                  <a:lnTo>
                    <a:pt x="333845" y="230973"/>
                  </a:lnTo>
                  <a:lnTo>
                    <a:pt x="334033" y="230973"/>
                  </a:lnTo>
                  <a:lnTo>
                    <a:pt x="319999" y="229649"/>
                  </a:lnTo>
                  <a:close/>
                </a:path>
                <a:path w="473075" h="473709">
                  <a:moveTo>
                    <a:pt x="414469" y="157939"/>
                  </a:moveTo>
                  <a:lnTo>
                    <a:pt x="354495" y="157939"/>
                  </a:lnTo>
                  <a:lnTo>
                    <a:pt x="377248" y="159794"/>
                  </a:lnTo>
                  <a:lnTo>
                    <a:pt x="397866" y="165379"/>
                  </a:lnTo>
                  <a:lnTo>
                    <a:pt x="431311" y="187865"/>
                  </a:lnTo>
                  <a:lnTo>
                    <a:pt x="451428" y="223053"/>
                  </a:lnTo>
                  <a:lnTo>
                    <a:pt x="458624" y="272334"/>
                  </a:lnTo>
                  <a:lnTo>
                    <a:pt x="458624" y="458851"/>
                  </a:lnTo>
                  <a:lnTo>
                    <a:pt x="472952" y="458851"/>
                  </a:lnTo>
                  <a:lnTo>
                    <a:pt x="472952" y="272334"/>
                  </a:lnTo>
                  <a:lnTo>
                    <a:pt x="471188" y="247882"/>
                  </a:lnTo>
                  <a:lnTo>
                    <a:pt x="471172" y="247663"/>
                  </a:lnTo>
                  <a:lnTo>
                    <a:pt x="471046" y="245916"/>
                  </a:lnTo>
                  <a:lnTo>
                    <a:pt x="470978" y="244966"/>
                  </a:lnTo>
                  <a:lnTo>
                    <a:pt x="470906" y="243977"/>
                  </a:lnTo>
                  <a:lnTo>
                    <a:pt x="454974" y="196172"/>
                  </a:lnTo>
                  <a:lnTo>
                    <a:pt x="424216" y="163035"/>
                  </a:lnTo>
                  <a:lnTo>
                    <a:pt x="414469" y="157939"/>
                  </a:lnTo>
                  <a:close/>
                </a:path>
                <a:path w="473075" h="473709">
                  <a:moveTo>
                    <a:pt x="269483" y="167286"/>
                  </a:moveTo>
                  <a:lnTo>
                    <a:pt x="255149" y="167286"/>
                  </a:lnTo>
                  <a:lnTo>
                    <a:pt x="255149" y="205270"/>
                  </a:lnTo>
                  <a:lnTo>
                    <a:pt x="258358" y="208479"/>
                  </a:lnTo>
                  <a:lnTo>
                    <a:pt x="265200" y="208479"/>
                  </a:lnTo>
                  <a:lnTo>
                    <a:pt x="267687" y="206779"/>
                  </a:lnTo>
                  <a:lnTo>
                    <a:pt x="268820" y="204322"/>
                  </a:lnTo>
                  <a:lnTo>
                    <a:pt x="275345" y="195036"/>
                  </a:lnTo>
                  <a:lnTo>
                    <a:pt x="290434" y="180134"/>
                  </a:lnTo>
                  <a:lnTo>
                    <a:pt x="269483" y="180134"/>
                  </a:lnTo>
                  <a:lnTo>
                    <a:pt x="269483" y="167286"/>
                  </a:lnTo>
                  <a:close/>
                </a:path>
                <a:path w="473075" h="473709">
                  <a:moveTo>
                    <a:pt x="354495" y="143611"/>
                  </a:moveTo>
                  <a:lnTo>
                    <a:pt x="325247" y="147093"/>
                  </a:lnTo>
                  <a:lnTo>
                    <a:pt x="301489" y="155940"/>
                  </a:lnTo>
                  <a:lnTo>
                    <a:pt x="282980" y="167754"/>
                  </a:lnTo>
                  <a:lnTo>
                    <a:pt x="269483" y="180134"/>
                  </a:lnTo>
                  <a:lnTo>
                    <a:pt x="290434" y="180134"/>
                  </a:lnTo>
                  <a:lnTo>
                    <a:pt x="291260" y="179318"/>
                  </a:lnTo>
                  <a:lnTo>
                    <a:pt x="317374" y="164507"/>
                  </a:lnTo>
                  <a:lnTo>
                    <a:pt x="354495" y="157939"/>
                  </a:lnTo>
                  <a:lnTo>
                    <a:pt x="414469" y="157939"/>
                  </a:lnTo>
                  <a:lnTo>
                    <a:pt x="403531" y="152219"/>
                  </a:lnTo>
                  <a:lnTo>
                    <a:pt x="380161" y="145757"/>
                  </a:lnTo>
                  <a:lnTo>
                    <a:pt x="354495" y="143611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8" name="object 8" descr=""/>
            <p:cNvSpPr/>
            <p:nvPr/>
          </p:nvSpPr>
          <p:spPr>
            <a:xfrm>
              <a:off x="4267877" y="19141010"/>
              <a:ext cx="109220" cy="320675"/>
            </a:xfrm>
            <a:custGeom>
              <a:avLst/>
              <a:gdLst/>
              <a:ahLst/>
              <a:cxnLst/>
              <a:rect l="l" t="t" r="r" b="b"/>
              <a:pathLst>
                <a:path w="109220" h="320675">
                  <a:moveTo>
                    <a:pt x="101856" y="320226"/>
                  </a:moveTo>
                  <a:lnTo>
                    <a:pt x="7163" y="320226"/>
                  </a:lnTo>
                  <a:lnTo>
                    <a:pt x="3203" y="320226"/>
                  </a:lnTo>
                  <a:lnTo>
                    <a:pt x="0" y="317017"/>
                  </a:lnTo>
                  <a:lnTo>
                    <a:pt x="0" y="313062"/>
                  </a:lnTo>
                  <a:lnTo>
                    <a:pt x="0" y="7169"/>
                  </a:lnTo>
                  <a:lnTo>
                    <a:pt x="0" y="3209"/>
                  </a:lnTo>
                  <a:lnTo>
                    <a:pt x="3203" y="0"/>
                  </a:lnTo>
                  <a:lnTo>
                    <a:pt x="7163" y="0"/>
                  </a:lnTo>
                  <a:lnTo>
                    <a:pt x="101856" y="0"/>
                  </a:lnTo>
                  <a:lnTo>
                    <a:pt x="105811" y="0"/>
                  </a:lnTo>
                  <a:lnTo>
                    <a:pt x="109020" y="3209"/>
                  </a:lnTo>
                  <a:lnTo>
                    <a:pt x="109020" y="7169"/>
                  </a:lnTo>
                  <a:lnTo>
                    <a:pt x="109020" y="313062"/>
                  </a:lnTo>
                  <a:lnTo>
                    <a:pt x="109020" y="317017"/>
                  </a:lnTo>
                  <a:lnTo>
                    <a:pt x="105811" y="320226"/>
                  </a:lnTo>
                  <a:lnTo>
                    <a:pt x="101856" y="320226"/>
                  </a:lnTo>
                  <a:close/>
                </a:path>
                <a:path w="109220" h="320675">
                  <a:moveTo>
                    <a:pt x="14327" y="305898"/>
                  </a:moveTo>
                  <a:lnTo>
                    <a:pt x="94693" y="305898"/>
                  </a:lnTo>
                  <a:lnTo>
                    <a:pt x="94693" y="14333"/>
                  </a:lnTo>
                  <a:lnTo>
                    <a:pt x="14327" y="14333"/>
                  </a:lnTo>
                  <a:lnTo>
                    <a:pt x="14327" y="305898"/>
                  </a:lnTo>
                  <a:close/>
                </a:path>
              </a:pathLst>
            </a:custGeom>
            <a:ln w="4217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/>
          </p:txBody>
        </p:sp>
        <p:pic>
          <p:nvPicPr>
            <p:cNvPr id="9" name="object 9" descr="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256666" y="18985949"/>
              <a:ext cx="130530" cy="131431"/>
            </a:xfrm>
            <a:prstGeom prst="rect">
              <a:avLst/>
            </a:prstGeom>
          </p:spPr>
        </p:pic>
        <p:sp>
          <p:nvSpPr>
            <p:cNvPr id="10" name="object 10" descr=""/>
            <p:cNvSpPr/>
            <p:nvPr/>
          </p:nvSpPr>
          <p:spPr>
            <a:xfrm>
              <a:off x="4423108" y="19131669"/>
              <a:ext cx="309245" cy="329565"/>
            </a:xfrm>
            <a:custGeom>
              <a:avLst/>
              <a:gdLst/>
              <a:ahLst/>
              <a:cxnLst/>
              <a:rect l="l" t="t" r="r" b="b"/>
              <a:pathLst>
                <a:path w="309245" h="329565">
                  <a:moveTo>
                    <a:pt x="301455" y="329567"/>
                  </a:moveTo>
                  <a:lnTo>
                    <a:pt x="207227" y="329567"/>
                  </a:lnTo>
                  <a:lnTo>
                    <a:pt x="203272" y="329567"/>
                  </a:lnTo>
                  <a:lnTo>
                    <a:pt x="200063" y="326358"/>
                  </a:lnTo>
                  <a:lnTo>
                    <a:pt x="200063" y="322403"/>
                  </a:lnTo>
                  <a:lnTo>
                    <a:pt x="200063" y="161822"/>
                  </a:lnTo>
                  <a:lnTo>
                    <a:pt x="199345" y="147182"/>
                  </a:lnTo>
                  <a:lnTo>
                    <a:pt x="182421" y="108584"/>
                  </a:lnTo>
                  <a:lnTo>
                    <a:pt x="155666" y="100365"/>
                  </a:lnTo>
                  <a:lnTo>
                    <a:pt x="144049" y="101355"/>
                  </a:lnTo>
                  <a:lnTo>
                    <a:pt x="112638" y="124371"/>
                  </a:lnTo>
                  <a:lnTo>
                    <a:pt x="105149" y="161822"/>
                  </a:lnTo>
                  <a:lnTo>
                    <a:pt x="105149" y="322403"/>
                  </a:lnTo>
                  <a:lnTo>
                    <a:pt x="105149" y="326358"/>
                  </a:lnTo>
                  <a:lnTo>
                    <a:pt x="101940" y="329567"/>
                  </a:lnTo>
                  <a:lnTo>
                    <a:pt x="97985" y="329567"/>
                  </a:lnTo>
                  <a:lnTo>
                    <a:pt x="7169" y="329567"/>
                  </a:lnTo>
                  <a:lnTo>
                    <a:pt x="3209" y="329567"/>
                  </a:lnTo>
                  <a:lnTo>
                    <a:pt x="0" y="326358"/>
                  </a:lnTo>
                  <a:lnTo>
                    <a:pt x="0" y="322403"/>
                  </a:lnTo>
                  <a:lnTo>
                    <a:pt x="0" y="16510"/>
                  </a:lnTo>
                  <a:lnTo>
                    <a:pt x="0" y="12550"/>
                  </a:lnTo>
                  <a:lnTo>
                    <a:pt x="3209" y="9341"/>
                  </a:lnTo>
                  <a:lnTo>
                    <a:pt x="7169" y="9341"/>
                  </a:lnTo>
                  <a:lnTo>
                    <a:pt x="97985" y="9341"/>
                  </a:lnTo>
                  <a:lnTo>
                    <a:pt x="101940" y="9341"/>
                  </a:lnTo>
                  <a:lnTo>
                    <a:pt x="105149" y="12550"/>
                  </a:lnTo>
                  <a:lnTo>
                    <a:pt x="105149" y="16510"/>
                  </a:lnTo>
                  <a:lnTo>
                    <a:pt x="105149" y="36523"/>
                  </a:lnTo>
                  <a:lnTo>
                    <a:pt x="118647" y="24142"/>
                  </a:lnTo>
                  <a:lnTo>
                    <a:pt x="137155" y="12329"/>
                  </a:lnTo>
                  <a:lnTo>
                    <a:pt x="160914" y="3482"/>
                  </a:lnTo>
                  <a:lnTo>
                    <a:pt x="190161" y="0"/>
                  </a:lnTo>
                  <a:lnTo>
                    <a:pt x="215828" y="2145"/>
                  </a:lnTo>
                  <a:lnTo>
                    <a:pt x="259883" y="19424"/>
                  </a:lnTo>
                  <a:lnTo>
                    <a:pt x="290641" y="52560"/>
                  </a:lnTo>
                  <a:lnTo>
                    <a:pt x="306517" y="99584"/>
                  </a:lnTo>
                  <a:lnTo>
                    <a:pt x="308618" y="128722"/>
                  </a:lnTo>
                  <a:lnTo>
                    <a:pt x="308618" y="322403"/>
                  </a:lnTo>
                  <a:lnTo>
                    <a:pt x="308618" y="326358"/>
                  </a:lnTo>
                  <a:lnTo>
                    <a:pt x="305409" y="329567"/>
                  </a:lnTo>
                  <a:lnTo>
                    <a:pt x="301455" y="329567"/>
                  </a:lnTo>
                  <a:close/>
                </a:path>
                <a:path w="309245" h="329565">
                  <a:moveTo>
                    <a:pt x="214391" y="315239"/>
                  </a:moveTo>
                  <a:lnTo>
                    <a:pt x="294291" y="315239"/>
                  </a:lnTo>
                  <a:lnTo>
                    <a:pt x="294291" y="128722"/>
                  </a:lnTo>
                  <a:lnTo>
                    <a:pt x="287094" y="79442"/>
                  </a:lnTo>
                  <a:lnTo>
                    <a:pt x="266977" y="44253"/>
                  </a:lnTo>
                  <a:lnTo>
                    <a:pt x="233533" y="21768"/>
                  </a:lnTo>
                  <a:lnTo>
                    <a:pt x="190161" y="14327"/>
                  </a:lnTo>
                  <a:lnTo>
                    <a:pt x="153040" y="20895"/>
                  </a:lnTo>
                  <a:lnTo>
                    <a:pt x="126926" y="35707"/>
                  </a:lnTo>
                  <a:lnTo>
                    <a:pt x="111011" y="51425"/>
                  </a:lnTo>
                  <a:lnTo>
                    <a:pt x="104487" y="60710"/>
                  </a:lnTo>
                  <a:lnTo>
                    <a:pt x="103354" y="63168"/>
                  </a:lnTo>
                  <a:lnTo>
                    <a:pt x="100866" y="64868"/>
                  </a:lnTo>
                  <a:lnTo>
                    <a:pt x="97985" y="64868"/>
                  </a:lnTo>
                  <a:lnTo>
                    <a:pt x="94025" y="64868"/>
                  </a:lnTo>
                  <a:lnTo>
                    <a:pt x="90815" y="61659"/>
                  </a:lnTo>
                  <a:lnTo>
                    <a:pt x="90815" y="57698"/>
                  </a:lnTo>
                  <a:lnTo>
                    <a:pt x="90815" y="23674"/>
                  </a:lnTo>
                  <a:lnTo>
                    <a:pt x="14333" y="23674"/>
                  </a:lnTo>
                  <a:lnTo>
                    <a:pt x="14333" y="315239"/>
                  </a:lnTo>
                  <a:lnTo>
                    <a:pt x="90815" y="315239"/>
                  </a:lnTo>
                  <a:lnTo>
                    <a:pt x="90815" y="161822"/>
                  </a:lnTo>
                  <a:lnTo>
                    <a:pt x="91870" y="145115"/>
                  </a:lnTo>
                  <a:lnTo>
                    <a:pt x="107499" y="106378"/>
                  </a:lnTo>
                  <a:lnTo>
                    <a:pt x="140863" y="87362"/>
                  </a:lnTo>
                  <a:lnTo>
                    <a:pt x="155666" y="86037"/>
                  </a:lnTo>
                  <a:lnTo>
                    <a:pt x="169434" y="87337"/>
                  </a:lnTo>
                  <a:lnTo>
                    <a:pt x="206257" y="117066"/>
                  </a:lnTo>
                  <a:lnTo>
                    <a:pt x="214391" y="161822"/>
                  </a:lnTo>
                  <a:lnTo>
                    <a:pt x="214391" y="315239"/>
                  </a:lnTo>
                  <a:close/>
                </a:path>
              </a:pathLst>
            </a:custGeom>
            <a:ln w="4217">
              <a:solidFill>
                <a:srgbClr val="A7A9AC"/>
              </a:solidFill>
            </a:ln>
          </p:spPr>
          <p:txBody>
            <a:bodyPr wrap="square" lIns="0" tIns="0" rIns="0" bIns="0" rtlCol="0"/>
            <a:lstStyle/>
            <a:p/>
          </p:txBody>
        </p:sp>
        <p:sp>
          <p:nvSpPr>
            <p:cNvPr id="11" name="object 11" descr=""/>
            <p:cNvSpPr/>
            <p:nvPr/>
          </p:nvSpPr>
          <p:spPr>
            <a:xfrm>
              <a:off x="3544536" y="19006644"/>
              <a:ext cx="466090" cy="476250"/>
            </a:xfrm>
            <a:custGeom>
              <a:avLst/>
              <a:gdLst/>
              <a:ahLst/>
              <a:cxnLst/>
              <a:rect l="l" t="t" r="r" b="b"/>
              <a:pathLst>
                <a:path w="466089" h="476250">
                  <a:moveTo>
                    <a:pt x="138690" y="0"/>
                  </a:moveTo>
                  <a:lnTo>
                    <a:pt x="0" y="0"/>
                  </a:lnTo>
                  <a:lnTo>
                    <a:pt x="181834" y="264633"/>
                  </a:lnTo>
                  <a:lnTo>
                    <a:pt x="0" y="475982"/>
                  </a:lnTo>
                  <a:lnTo>
                    <a:pt x="41086" y="475982"/>
                  </a:lnTo>
                  <a:lnTo>
                    <a:pt x="200075" y="291177"/>
                  </a:lnTo>
                  <a:lnTo>
                    <a:pt x="237827" y="291177"/>
                  </a:lnTo>
                  <a:lnTo>
                    <a:pt x="55897" y="30934"/>
                  </a:lnTo>
                  <a:lnTo>
                    <a:pt x="159944" y="30934"/>
                  </a:lnTo>
                  <a:lnTo>
                    <a:pt x="138690" y="0"/>
                  </a:lnTo>
                  <a:close/>
                </a:path>
                <a:path w="466089" h="476250">
                  <a:moveTo>
                    <a:pt x="237827" y="291177"/>
                  </a:moveTo>
                  <a:lnTo>
                    <a:pt x="200075" y="291177"/>
                  </a:lnTo>
                  <a:lnTo>
                    <a:pt x="327062" y="475982"/>
                  </a:lnTo>
                  <a:lnTo>
                    <a:pt x="465746" y="475982"/>
                  </a:lnTo>
                  <a:lnTo>
                    <a:pt x="445462" y="446462"/>
                  </a:lnTo>
                  <a:lnTo>
                    <a:pt x="346388" y="446462"/>
                  </a:lnTo>
                  <a:lnTo>
                    <a:pt x="237827" y="291177"/>
                  </a:lnTo>
                  <a:close/>
                </a:path>
                <a:path w="466089" h="476250">
                  <a:moveTo>
                    <a:pt x="159944" y="30934"/>
                  </a:moveTo>
                  <a:lnTo>
                    <a:pt x="119006" y="30934"/>
                  </a:lnTo>
                  <a:lnTo>
                    <a:pt x="409503" y="446462"/>
                  </a:lnTo>
                  <a:lnTo>
                    <a:pt x="445462" y="446462"/>
                  </a:lnTo>
                  <a:lnTo>
                    <a:pt x="277171" y="201548"/>
                  </a:lnTo>
                  <a:lnTo>
                    <a:pt x="300018" y="175004"/>
                  </a:lnTo>
                  <a:lnTo>
                    <a:pt x="258931" y="175004"/>
                  </a:lnTo>
                  <a:lnTo>
                    <a:pt x="159944" y="30934"/>
                  </a:lnTo>
                  <a:close/>
                </a:path>
                <a:path w="466089" h="476250">
                  <a:moveTo>
                    <a:pt x="450572" y="0"/>
                  </a:moveTo>
                  <a:lnTo>
                    <a:pt x="409479" y="0"/>
                  </a:lnTo>
                  <a:lnTo>
                    <a:pt x="258931" y="175004"/>
                  </a:lnTo>
                  <a:lnTo>
                    <a:pt x="300018" y="175004"/>
                  </a:lnTo>
                  <a:lnTo>
                    <a:pt x="450572" y="0"/>
                  </a:lnTo>
                  <a:close/>
                </a:path>
              </a:pathLst>
            </a:custGeom>
            <a:solidFill>
              <a:srgbClr val="A7A9AC"/>
            </a:solidFill>
          </p:spPr>
          <p:txBody>
            <a:bodyPr wrap="square" lIns="0" tIns="0" rIns="0" bIns="0" rtlCol="0"/>
            <a:lstStyle/>
            <a:p/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2024-08-09T19:10:20Z</dcterms:created>
  <dcterms:modified xsi:type="dcterms:W3CDTF">2024-08-09T19:10:20Z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2024-08-06T00:00:00Z</vt:filetime>
  </property>
  <property fmtid="{D5CDD505-2E9C-101B-9397-08002B2CF9AE}" pid="3" name="Creator">
    <vt:lpwstr>Adobe InDesign 19.5 (Macintosh)</vt:lpwstr>
  </property>
  <property fmtid="{D5CDD505-2E9C-101B-9397-08002B2CF9AE}" pid="4" name="LastSaved">
    <vt:filetime>2024-08-09T00:00:00Z</vt:filetime>
  </property>
  <property fmtid="{D5CDD505-2E9C-101B-9397-08002B2CF9AE}" pid="5" name="Producer">
    <vt:lpwstr>Adobe PDF Library 17.0</vt:lpwstr>
  </property>
</Properties>
</file>