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</p:sldIdLst>
  <p:sldSz cy="6858000" cx="12192000"/>
  <p:notesSz cx="7010400" cy="9296400"/>
  <p:embeddedFontLst>
    <p:embeddedFont>
      <p:font typeface="Century Gothic"/>
      <p:regular r:id="rId11"/>
      <p:bold r:id="rId12"/>
      <p:italic r:id="rId13"/>
      <p:boldItalic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5" roundtripDataSignature="AMtx7mhQMbk1esTzHOhwe/XiFjL6x/VeQ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CenturyGothic-regular.fntdata"/><Relationship Id="rId10" Type="http://schemas.openxmlformats.org/officeDocument/2006/relationships/slide" Target="slides/slide6.xml"/><Relationship Id="rId13" Type="http://schemas.openxmlformats.org/officeDocument/2006/relationships/font" Target="fonts/CenturyGothic-italic.fntdata"/><Relationship Id="rId12" Type="http://schemas.openxmlformats.org/officeDocument/2006/relationships/font" Target="fonts/CenturyGothic-bold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customschemas.google.com/relationships/presentationmetadata" Target="metadata"/><Relationship Id="rId14" Type="http://schemas.openxmlformats.org/officeDocument/2006/relationships/font" Target="fonts/CenturyGothic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38475" cy="466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970338" y="0"/>
            <a:ext cx="3038475" cy="466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7175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829675"/>
            <a:ext cx="3038475" cy="4667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nl-NL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:notes"/>
          <p:cNvSpPr/>
          <p:nvPr>
            <p:ph idx="2" type="sldImg"/>
          </p:nvPr>
        </p:nvSpPr>
        <p:spPr>
          <a:xfrm>
            <a:off x="7175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" name="Google Shape;33;p1:notes"/>
          <p:cNvSpPr txBox="1"/>
          <p:nvPr>
            <p:ph idx="1" type="body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4" name="Google Shape;34;p1:notes"/>
          <p:cNvSpPr txBox="1"/>
          <p:nvPr>
            <p:ph idx="12" type="sldNum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g1466f12c5c8_0_0:notes"/>
          <p:cNvSpPr/>
          <p:nvPr>
            <p:ph idx="2" type="sldImg"/>
          </p:nvPr>
        </p:nvSpPr>
        <p:spPr>
          <a:xfrm>
            <a:off x="717550" y="1162050"/>
            <a:ext cx="5575200" cy="3136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" name="Google Shape;40;g1466f12c5c8_0_0:notes"/>
          <p:cNvSpPr txBox="1"/>
          <p:nvPr>
            <p:ph idx="1" type="body"/>
          </p:nvPr>
        </p:nvSpPr>
        <p:spPr>
          <a:xfrm>
            <a:off x="701675" y="4473575"/>
            <a:ext cx="5607000" cy="3660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g1466f12c5c8_0_0:notes"/>
          <p:cNvSpPr txBox="1"/>
          <p:nvPr>
            <p:ph idx="12" type="sldNum"/>
          </p:nvPr>
        </p:nvSpPr>
        <p:spPr>
          <a:xfrm>
            <a:off x="3970338" y="8829675"/>
            <a:ext cx="3038400" cy="4668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:notes"/>
          <p:cNvSpPr txBox="1"/>
          <p:nvPr>
            <p:ph idx="1" type="body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47" name="Google Shape;47;p2:notes"/>
          <p:cNvSpPr/>
          <p:nvPr>
            <p:ph idx="2" type="sldImg"/>
          </p:nvPr>
        </p:nvSpPr>
        <p:spPr>
          <a:xfrm>
            <a:off x="7175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:notes"/>
          <p:cNvSpPr txBox="1"/>
          <p:nvPr>
            <p:ph idx="1" type="body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2" name="Google Shape;52;p3:notes"/>
          <p:cNvSpPr/>
          <p:nvPr>
            <p:ph idx="2" type="sldImg"/>
          </p:nvPr>
        </p:nvSpPr>
        <p:spPr>
          <a:xfrm>
            <a:off x="7175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4:notes"/>
          <p:cNvSpPr txBox="1"/>
          <p:nvPr>
            <p:ph idx="1" type="body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8" name="Google Shape;58;p4:notes"/>
          <p:cNvSpPr/>
          <p:nvPr>
            <p:ph idx="2" type="sldImg"/>
          </p:nvPr>
        </p:nvSpPr>
        <p:spPr>
          <a:xfrm>
            <a:off x="7175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5:notes"/>
          <p:cNvSpPr txBox="1"/>
          <p:nvPr>
            <p:ph idx="1" type="body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4" name="Google Shape;64;p5:notes"/>
          <p:cNvSpPr/>
          <p:nvPr>
            <p:ph idx="2" type="sldImg"/>
          </p:nvPr>
        </p:nvSpPr>
        <p:spPr>
          <a:xfrm>
            <a:off x="717550" y="1162050"/>
            <a:ext cx="5575300" cy="31369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7"/>
          <p:cNvSpPr txBox="1"/>
          <p:nvPr>
            <p:ph type="title"/>
          </p:nvPr>
        </p:nvSpPr>
        <p:spPr>
          <a:xfrm>
            <a:off x="1989438" y="136525"/>
            <a:ext cx="9662984" cy="5445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entury Gothic"/>
              <a:buNone/>
              <a:defRPr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7"/>
          <p:cNvSpPr txBox="1"/>
          <p:nvPr>
            <p:ph idx="1" type="body"/>
          </p:nvPr>
        </p:nvSpPr>
        <p:spPr>
          <a:xfrm>
            <a:off x="1989438" y="948295"/>
            <a:ext cx="9662984" cy="57731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8"/>
          <p:cNvSpPr txBox="1"/>
          <p:nvPr>
            <p:ph type="ctrTitle"/>
          </p:nvPr>
        </p:nvSpPr>
        <p:spPr>
          <a:xfrm>
            <a:off x="160824" y="4875100"/>
            <a:ext cx="9780600" cy="125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Century Gothic"/>
              <a:buNone/>
              <a:defRPr sz="5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9"/>
          <p:cNvSpPr txBox="1"/>
          <p:nvPr>
            <p:ph type="title"/>
          </p:nvPr>
        </p:nvSpPr>
        <p:spPr>
          <a:xfrm>
            <a:off x="1012863" y="273025"/>
            <a:ext cx="9663000" cy="54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entury Gothic"/>
              <a:buNone/>
              <a:defRPr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9"/>
          <p:cNvSpPr txBox="1"/>
          <p:nvPr>
            <p:ph idx="1" type="body"/>
          </p:nvPr>
        </p:nvSpPr>
        <p:spPr>
          <a:xfrm>
            <a:off x="1012863" y="1084795"/>
            <a:ext cx="9663000" cy="577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>
  <p:cSld name="2_Title and Conten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0"/>
          <p:cNvSpPr txBox="1"/>
          <p:nvPr>
            <p:ph type="title"/>
          </p:nvPr>
        </p:nvSpPr>
        <p:spPr>
          <a:xfrm>
            <a:off x="1012863" y="273025"/>
            <a:ext cx="9663000" cy="54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entury Gothic"/>
              <a:buNone/>
              <a:defRPr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0"/>
          <p:cNvSpPr txBox="1"/>
          <p:nvPr>
            <p:ph idx="1" type="body"/>
          </p:nvPr>
        </p:nvSpPr>
        <p:spPr>
          <a:xfrm>
            <a:off x="1012863" y="1084795"/>
            <a:ext cx="9663000" cy="577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">
  <p:cSld name="2_Title Slid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1"/>
          <p:cNvSpPr txBox="1"/>
          <p:nvPr>
            <p:ph type="ctrTitle"/>
          </p:nvPr>
        </p:nvSpPr>
        <p:spPr>
          <a:xfrm>
            <a:off x="160824" y="4875100"/>
            <a:ext cx="9780600" cy="125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000"/>
              <a:buFont typeface="Century Gothic"/>
              <a:buNone/>
              <a:defRPr sz="5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"/>
          <p:cNvSpPr txBox="1"/>
          <p:nvPr>
            <p:ph type="title"/>
          </p:nvPr>
        </p:nvSpPr>
        <p:spPr>
          <a:xfrm>
            <a:off x="1031985" y="371752"/>
            <a:ext cx="10128030" cy="6022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entury Gothic"/>
              <a:buNone/>
            </a:pPr>
            <a:r>
              <a:rPr b="1" lang="nl-NL" sz="2800">
                <a:solidFill>
                  <a:srgbClr val="000000"/>
                </a:solidFill>
              </a:rPr>
              <a:t>TEMPLATE INSTRUCTION: DELETE AFTER READING</a:t>
            </a:r>
            <a:endParaRPr sz="2800"/>
          </a:p>
        </p:txBody>
      </p:sp>
      <p:sp>
        <p:nvSpPr>
          <p:cNvPr id="37" name="Google Shape;37;p1"/>
          <p:cNvSpPr txBox="1"/>
          <p:nvPr>
            <p:ph idx="1" type="body"/>
          </p:nvPr>
        </p:nvSpPr>
        <p:spPr>
          <a:xfrm>
            <a:off x="1031985" y="1569692"/>
            <a:ext cx="10447283" cy="49165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55000" lnSpcReduction="20000"/>
          </a:bodyPr>
          <a:lstStyle/>
          <a:p>
            <a:pPr indent="-230400" lvl="0" marL="230400" rtl="0" algn="just">
              <a:lnSpc>
                <a:spcPct val="13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b="1" lang="nl-NL" sz="3100"/>
              <a:t>Instructions on the use of the NSG 2022 Powerpoint Template. Delete this page from the final presentation!</a:t>
            </a:r>
            <a:endParaRPr sz="3100"/>
          </a:p>
          <a:p>
            <a:pPr indent="-230400" lvl="0" marL="230400" rtl="0" algn="just">
              <a:lnSpc>
                <a:spcPct val="134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nl-NL" sz="3100"/>
              <a:t>This template has been designed to aid you in the preparation of your presentation at the Technical Programme of the NSG 2022 in Belgrade (18 – 22 September). </a:t>
            </a:r>
            <a:endParaRPr/>
          </a:p>
          <a:p>
            <a:pPr indent="-230400" lvl="0" marL="230400" rtl="0" algn="just">
              <a:lnSpc>
                <a:spcPct val="134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nl-NL" sz="3100"/>
              <a:t>The first slide (page 2) must include the full NSG logo. Presentation title may be included on the first slide (page 2) or on the second slide (page 3).</a:t>
            </a:r>
            <a:endParaRPr/>
          </a:p>
          <a:p>
            <a:pPr indent="-230400" lvl="0" marL="230400" rtl="0" algn="just">
              <a:lnSpc>
                <a:spcPct val="134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nl-NL" sz="3100"/>
              <a:t>The second slide (page 3) may include the presentation title and (co-)author information.</a:t>
            </a:r>
            <a:endParaRPr/>
          </a:p>
          <a:p>
            <a:pPr indent="-230400" lvl="0" marL="230400" rtl="0" algn="just">
              <a:lnSpc>
                <a:spcPct val="134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nl-NL" sz="3100"/>
              <a:t>Use page 4 for your presentation slides. The NSG 2022  must remain in the bottom right corner.</a:t>
            </a:r>
            <a:endParaRPr/>
          </a:p>
          <a:p>
            <a:pPr indent="-230400" lvl="0" marL="230400" rtl="0" algn="just">
              <a:lnSpc>
                <a:spcPct val="134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b="1" lang="nl-NL" sz="3100"/>
              <a:t>Company or professional names and logos are allowed only on the last slide (page 5).</a:t>
            </a:r>
            <a:endParaRPr/>
          </a:p>
          <a:p>
            <a:pPr indent="-230400" lvl="0" marL="230400" rtl="0" algn="just">
              <a:lnSpc>
                <a:spcPct val="134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nl-NL" sz="3100"/>
              <a:t>We look forward to meeting you at the NSG 2022 in Belgrade!  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g1466f12c5c8_0_0"/>
          <p:cNvSpPr txBox="1"/>
          <p:nvPr>
            <p:ph type="title"/>
          </p:nvPr>
        </p:nvSpPr>
        <p:spPr>
          <a:xfrm>
            <a:off x="1989438" y="136525"/>
            <a:ext cx="9663000" cy="5445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" name="Google Shape;44;g1466f12c5c8_0_0"/>
          <p:cNvSpPr txBox="1"/>
          <p:nvPr>
            <p:ph idx="1" type="body"/>
          </p:nvPr>
        </p:nvSpPr>
        <p:spPr>
          <a:xfrm>
            <a:off x="1989438" y="948295"/>
            <a:ext cx="9663000" cy="5773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"/>
          <p:cNvSpPr txBox="1"/>
          <p:nvPr>
            <p:ph type="ctrTitle"/>
          </p:nvPr>
        </p:nvSpPr>
        <p:spPr>
          <a:xfrm>
            <a:off x="358350" y="4864775"/>
            <a:ext cx="9466500" cy="92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Century Gothic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"/>
          <p:cNvSpPr txBox="1"/>
          <p:nvPr>
            <p:ph type="title"/>
          </p:nvPr>
        </p:nvSpPr>
        <p:spPr>
          <a:xfrm>
            <a:off x="987952" y="441327"/>
            <a:ext cx="9070448" cy="5445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Gothic"/>
              <a:buNone/>
            </a:pPr>
            <a:r>
              <a:t/>
            </a:r>
            <a:endParaRPr sz="2400"/>
          </a:p>
        </p:txBody>
      </p:sp>
      <p:sp>
        <p:nvSpPr>
          <p:cNvPr id="55" name="Google Shape;55;p3"/>
          <p:cNvSpPr txBox="1"/>
          <p:nvPr>
            <p:ph idx="1" type="body"/>
          </p:nvPr>
        </p:nvSpPr>
        <p:spPr>
          <a:xfrm>
            <a:off x="987951" y="1253096"/>
            <a:ext cx="10978761" cy="51635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508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4"/>
          <p:cNvSpPr txBox="1"/>
          <p:nvPr>
            <p:ph type="title"/>
          </p:nvPr>
        </p:nvSpPr>
        <p:spPr>
          <a:xfrm>
            <a:off x="1012863" y="273025"/>
            <a:ext cx="9663000" cy="54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t/>
            </a:r>
            <a:endParaRPr/>
          </a:p>
        </p:txBody>
      </p:sp>
      <p:sp>
        <p:nvSpPr>
          <p:cNvPr id="61" name="Google Shape;61;p4"/>
          <p:cNvSpPr txBox="1"/>
          <p:nvPr>
            <p:ph idx="1" type="body"/>
          </p:nvPr>
        </p:nvSpPr>
        <p:spPr>
          <a:xfrm>
            <a:off x="1012863" y="1084795"/>
            <a:ext cx="9663000" cy="577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5"/>
          <p:cNvSpPr txBox="1"/>
          <p:nvPr>
            <p:ph type="title"/>
          </p:nvPr>
        </p:nvSpPr>
        <p:spPr>
          <a:xfrm>
            <a:off x="1075038" y="397783"/>
            <a:ext cx="8896276" cy="5445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nl-NL" sz="3600">
                <a:latin typeface="Calibri"/>
                <a:ea typeface="Calibri"/>
                <a:cs typeface="Calibri"/>
                <a:sym typeface="Calibri"/>
              </a:rPr>
              <a:t>Acknowledgements / Thank You / Questions</a:t>
            </a:r>
            <a:endParaRPr sz="4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5"/>
          <p:cNvSpPr txBox="1"/>
          <p:nvPr>
            <p:ph idx="1" type="body"/>
          </p:nvPr>
        </p:nvSpPr>
        <p:spPr>
          <a:xfrm>
            <a:off x="1075038" y="1293762"/>
            <a:ext cx="10878423" cy="50074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nl-NL"/>
              <a:t>One-column format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nl-NL"/>
              <a:t>Author names only (no affiliations) !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2021-10-28T12:56:01Z</dcterms:created>
  <dc:creator>Raluca Drugan</dc:creator>
</cp:coreProperties>
</file>