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wh6R4ZdNLvLN4PntqaaYw4hJZ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lose-up of a web page&#10;&#10;Description automatically generated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235140"/>
            <a:ext cx="12191999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4901"/>
                </a:srgbClr>
              </a:gs>
              <a:gs pos="50000">
                <a:srgbClr val="000000">
                  <a:alpha val="29803"/>
                </a:srgbClr>
              </a:gs>
              <a:gs pos="75000">
                <a:srgbClr val="000000">
                  <a:alpha val="1490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9799975" y="6093225"/>
            <a:ext cx="2876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MY" sz="11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Thank You to our Platinum Sponsors</a:t>
            </a:r>
            <a:endParaRPr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 b="13091" l="0" r="0" t="11276"/>
          <a:stretch/>
        </p:blipFill>
        <p:spPr>
          <a:xfrm>
            <a:off x="10197125" y="6435500"/>
            <a:ext cx="1729775" cy="59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97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8" name="Google Shape;98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