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4651f66d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44651f66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4651f66d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4651f66d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4651f66d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4651f66d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