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dS3uZquDUdmbNjICPtI5x0VVu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4901"/>
                </a:srgbClr>
              </a:gs>
              <a:gs pos="50000">
                <a:srgbClr val="000000">
                  <a:alpha val="29803"/>
                </a:srgbClr>
              </a:gs>
              <a:gs pos="75000">
                <a:srgbClr val="000000">
                  <a:alpha val="1490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9813624" y="6088488"/>
            <a:ext cx="2313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MY" sz="11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1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MY" sz="11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TBC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3" name="Google Shape;9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